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26" autoAdjust="0"/>
    <p:restoredTop sz="94660"/>
  </p:normalViewPr>
  <p:slideViewPr>
    <p:cSldViewPr snapToGrid="0">
      <p:cViewPr varScale="1">
        <p:scale>
          <a:sx n="56" d="100"/>
          <a:sy n="56" d="100"/>
        </p:scale>
        <p:origin x="127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1A7CE80-308C-3381-4F0B-3D1F057942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AA36D0E0-0FE4-406B-BA70-8956E9057F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DF61D88-4938-AC1D-8C0C-A5FB65F1C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04B6-3363-4E0C-87B2-C4B0D4A68E2E}" type="datetimeFigureOut">
              <a:rPr lang="pl-PL" smtClean="0"/>
              <a:t>11.02.2025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5B26DEF-A908-655F-A158-70CEBFA09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C7C72BB-0F6A-1339-F26C-93BC1BBE7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FEF2C-6AB6-4B78-AFEA-21895170CD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0427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9CC4F53-4BC8-24DB-75C8-5149522812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24648D38-F611-641F-A3B5-FD3A459902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88D94AD-8414-F308-D934-2E3B24BEB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04B6-3363-4E0C-87B2-C4B0D4A68E2E}" type="datetimeFigureOut">
              <a:rPr lang="pl-PL" smtClean="0"/>
              <a:t>11.02.2025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E619D37-78BB-FBE0-3D47-186B455FF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CF184F5-6C42-1CC5-4BA4-83818D2C1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FEF2C-6AB6-4B78-AFEA-21895170CD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5793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E96B3E5C-9E02-08D6-B498-FBE04CA697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14248DFD-7C23-8818-EF24-5D64421913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28B8450-BB9F-C36C-0E15-D02B6E335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04B6-3363-4E0C-87B2-C4B0D4A68E2E}" type="datetimeFigureOut">
              <a:rPr lang="pl-PL" smtClean="0"/>
              <a:t>11.02.2025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77A9DBF-41C8-B1FE-F7DB-DFAD6B5E7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F56748E-CEA0-47AF-2EA0-AA5AB84EF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FEF2C-6AB6-4B78-AFEA-21895170CD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54181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287E45A-6B87-CA3F-E892-FDB3B832E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C00E6CD-0A05-9AB7-4586-CEF9C19151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D13672A-448E-2C3E-613D-EA8EA9354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04B6-3363-4E0C-87B2-C4B0D4A68E2E}" type="datetimeFigureOut">
              <a:rPr lang="pl-PL" smtClean="0"/>
              <a:t>11.02.2025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038B257-AC76-1F34-CF77-D3EAF5206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A14C14F-99D0-D43F-F187-BC0676955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FEF2C-6AB6-4B78-AFEA-21895170CD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99697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F139888-C7D6-64D0-7AFD-50439E2B0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41415A9-7CD5-56ED-467A-8FB2CAE536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36E60F2-65F2-E1B0-D941-7ECF47344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04B6-3363-4E0C-87B2-C4B0D4A68E2E}" type="datetimeFigureOut">
              <a:rPr lang="pl-PL" smtClean="0"/>
              <a:t>11.02.2025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66A910C-0127-EFF1-40EC-4A29ECAA5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7019175-FE49-EBDF-D4BA-B69508751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FEF2C-6AB6-4B78-AFEA-21895170CD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42566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E8AAE01-6017-1508-2F2A-948E56732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DE0DA97-813D-AFD7-A9F3-FDB77336DD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863B1EB4-3B85-F9E6-1C76-9AFD9923C2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0FD04313-5AE8-ECD3-21FA-716DCAE5DF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04B6-3363-4E0C-87B2-C4B0D4A68E2E}" type="datetimeFigureOut">
              <a:rPr lang="pl-PL" smtClean="0"/>
              <a:t>11.02.2025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62426A25-F004-D5FF-66BD-392526200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E96D8EC8-2BFD-3596-9B8F-B14974BD4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FEF2C-6AB6-4B78-AFEA-21895170CD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2039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BDE2599-FC6E-3B2D-D72E-F3E06919A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050814D-0DA2-41C6-CBEB-5DC0DD3D36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67373EA8-6538-917F-2774-4791C77AF0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13616916-DABC-49DA-3273-D3A7F115FA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4BC1C371-2472-8940-B00B-8D0530E6B4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A1D09E59-569E-754C-8ED7-210F248BA6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04B6-3363-4E0C-87B2-C4B0D4A68E2E}" type="datetimeFigureOut">
              <a:rPr lang="pl-PL" smtClean="0"/>
              <a:t>11.02.2025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628A6EA5-3A97-E8D6-E207-E1650AD83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AAF7BD74-0980-0DD4-F3D7-4611DCD7D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FEF2C-6AB6-4B78-AFEA-21895170CD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26936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9A2832B-93C0-BA75-5A9C-5150969A4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B419CF9F-D9AE-5F12-7CE9-AD92A4C1D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04B6-3363-4E0C-87B2-C4B0D4A68E2E}" type="datetimeFigureOut">
              <a:rPr lang="pl-PL" smtClean="0"/>
              <a:t>11.02.2025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4CF4619D-0DC2-0B2E-2C02-3B74CFF49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51E547F8-499A-1906-1557-0158D1BE7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FEF2C-6AB6-4B78-AFEA-21895170CD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9811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CE2F44BE-55D0-69B0-DB31-2BBA9F8BA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04B6-3363-4E0C-87B2-C4B0D4A68E2E}" type="datetimeFigureOut">
              <a:rPr lang="pl-PL" smtClean="0"/>
              <a:t>11.02.2025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0B1F1A95-33D7-223B-56B8-47AC5AA63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1090E26-868C-051A-074A-3C8F5ACA3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FEF2C-6AB6-4B78-AFEA-21895170CD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53116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E251E71-9CFD-AC89-4992-0AC0B9EF6A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5AB4629-A5D3-F82F-A147-368E4D966A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99D5027-0D39-9C58-E114-4FB50FFC03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1DC723DD-8301-28C7-8ABD-F8750DDF3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04B6-3363-4E0C-87B2-C4B0D4A68E2E}" type="datetimeFigureOut">
              <a:rPr lang="pl-PL" smtClean="0"/>
              <a:t>11.02.2025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D40BD131-F447-C83C-9CFC-89F506645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91234225-7B52-8C41-DB40-4E1A88AE4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FEF2C-6AB6-4B78-AFEA-21895170CD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74111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D45379B-A044-8EF7-BA79-578639BC7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B4329AC8-5F27-0DBA-D022-187327629B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22976FD5-E571-20EF-B5C2-6203398C01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D05F1EA-8B1B-B7AE-2C18-E041C2AAA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04B6-3363-4E0C-87B2-C4B0D4A68E2E}" type="datetimeFigureOut">
              <a:rPr lang="pl-PL" smtClean="0"/>
              <a:t>11.02.2025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21E775D1-AE80-18B3-91D8-A2386B8AF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DFB1C585-859C-1C93-1437-88C9E60FF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FEF2C-6AB6-4B78-AFEA-21895170CD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80624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FAE72EF2-C7AD-2ED7-EFA7-2348ED154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B1CE9AF-1A86-231C-9953-573BEA4077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62BDC58-58D7-412B-7787-90247B5B91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D0904B6-3363-4E0C-87B2-C4B0D4A68E2E}" type="datetimeFigureOut">
              <a:rPr lang="pl-PL" smtClean="0"/>
              <a:t>11.02.2025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BEDF537-FCF2-FA82-5CB9-923F6F8BF1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EE494D4-AE15-E686-5822-5EDAB7FE1D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18FEF2C-6AB6-4B78-AFEA-21895170CD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41108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Wideo 5" title="Animacja czerwonego serca">
            <a:hlinkClick r:id="" action="ppaction://media"/>
            <a:extLst>
              <a:ext uri="{FF2B5EF4-FFF2-40B4-BE49-F238E27FC236}">
                <a16:creationId xmlns:a16="http://schemas.microsoft.com/office/drawing/2014/main" id="{9EBE7B8B-5A0A-CAC2-3566-13ED1DD7254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rcRect l="19193" t="34582" r="18226" b="35432"/>
          <a:stretch/>
        </p:blipFill>
        <p:spPr>
          <a:xfrm>
            <a:off x="2369573" y="0"/>
            <a:ext cx="7629833" cy="6499123"/>
          </a:xfrm>
          <a:prstGeom prst="ellipse">
            <a:avLst/>
          </a:prstGeom>
        </p:spPr>
      </p:pic>
      <p:sp>
        <p:nvSpPr>
          <p:cNvPr id="10" name="pole tekstowe 9">
            <a:extLst>
              <a:ext uri="{FF2B5EF4-FFF2-40B4-BE49-F238E27FC236}">
                <a16:creationId xmlns:a16="http://schemas.microsoft.com/office/drawing/2014/main" id="{9C74B8F1-DB0F-1931-1607-96A8DF9380E7}"/>
              </a:ext>
            </a:extLst>
          </p:cNvPr>
          <p:cNvSpPr txBox="1"/>
          <p:nvPr/>
        </p:nvSpPr>
        <p:spPr>
          <a:xfrm>
            <a:off x="4381499" y="2913132"/>
            <a:ext cx="366712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400" b="1" dirty="0">
                <a:solidFill>
                  <a:schemeClr val="bg1"/>
                </a:solidFill>
              </a:rPr>
              <a:t>Kocham Cię </a:t>
            </a:r>
          </a:p>
          <a:p>
            <a:pPr algn="ctr"/>
            <a:r>
              <a:rPr lang="pl-PL" sz="4400" b="1" dirty="0" err="1">
                <a:solidFill>
                  <a:schemeClr val="bg1"/>
                </a:solidFill>
              </a:rPr>
              <a:t>bejbe</a:t>
            </a:r>
            <a:r>
              <a:rPr lang="pl-PL" sz="4400" b="1" dirty="0">
                <a:solidFill>
                  <a:schemeClr val="bg1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127852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6" presetClass="entr" presetSubtype="37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xit" presetSubtype="21" fill="hold" grpId="1" nodeType="withEffect">
                                  <p:stCondLst>
                                    <p:cond delay="380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13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  <p:bldLst>
      <p:bldP spid="10" grpId="0"/>
      <p:bldP spid="10" grpId="1"/>
    </p:bld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Pakiet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18151</TotalTime>
  <Words>4</Words>
  <Application>Microsoft Office PowerPoint</Application>
  <PresentationFormat>Panoramiczny</PresentationFormat>
  <Paragraphs>2</Paragraphs>
  <Slides>1</Slides>
  <Notes>0</Notes>
  <HiddenSlides>0</HiddenSlides>
  <MMClips>1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Motyw pakietu Office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Katarzyna Koba-Gołaszewska</dc:creator>
  <cp:lastModifiedBy>Grazyna Koba</cp:lastModifiedBy>
  <cp:revision>4</cp:revision>
  <dcterms:created xsi:type="dcterms:W3CDTF">2025-01-22T14:13:10Z</dcterms:created>
  <dcterms:modified xsi:type="dcterms:W3CDTF">2025-02-11T09:45:43Z</dcterms:modified>
</cp:coreProperties>
</file>