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125" r:id="rId1"/>
  </p:sldMasterIdLst>
  <p:notesMasterIdLst>
    <p:notesMasterId r:id="rId11"/>
  </p:notesMasterIdLst>
  <p:sldIdLst>
    <p:sldId id="256" r:id="rId2"/>
    <p:sldId id="269" r:id="rId3"/>
    <p:sldId id="281" r:id="rId4"/>
    <p:sldId id="283" r:id="rId5"/>
    <p:sldId id="272" r:id="rId6"/>
    <p:sldId id="275" r:id="rId7"/>
    <p:sldId id="273" r:id="rId8"/>
    <p:sldId id="274" r:id="rId9"/>
    <p:sldId id="285" r:id="rId10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366658"/>
    <a:srgbClr val="EEF4E4"/>
    <a:srgbClr val="DFEACC"/>
    <a:srgbClr val="387D33"/>
    <a:srgbClr val="00682F"/>
    <a:srgbClr val="F2D2D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 pośredni 2 — Ak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79545" autoAdjust="0"/>
  </p:normalViewPr>
  <p:slideViewPr>
    <p:cSldViewPr>
      <p:cViewPr varScale="1">
        <p:scale>
          <a:sx n="57" d="100"/>
          <a:sy n="57" d="100"/>
        </p:scale>
        <p:origin x="1776" y="7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2_1">
  <dgm:title val=""/>
  <dgm:desc val=""/>
  <dgm:catLst>
    <dgm:cat type="accent2" pri="11100"/>
  </dgm:catLst>
  <dgm:styleLbl name="node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accent2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2">
        <a:tint val="40000"/>
      </a:schemeClr>
    </dgm:fillClrLst>
    <dgm:linClrLst meth="repeat">
      <a:schemeClr val="accent2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accent2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accent2">
        <a:tint val="60000"/>
      </a:schemeClr>
    </dgm:fillClrLst>
    <dgm:linClrLst meth="repeat">
      <a:schemeClr val="accent2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3">
    <dgm:fillClrLst meth="repeat">
      <a:schemeClr val="accent2"/>
    </dgm:fillClrLst>
    <dgm:linClrLst meth="repeat">
      <a:schemeClr val="accent2"/>
    </dgm:linClrLst>
    <dgm:effectClrLst/>
    <dgm:txLinClrLst/>
    <dgm:txFillClrLst/>
    <dgm:txEffectClrLst/>
  </dgm:styleLbl>
  <dgm:styleLbl name="parChTrans2D4">
    <dgm:fillClrLst meth="repeat">
      <a:schemeClr val="accent2"/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2"/>
    </dgm:fillClrLst>
    <dgm:linClrLst meth="repeat">
      <a:schemeClr val="accent2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2"/>
    </dgm:fillClrLst>
    <dgm:linClrLst meth="repeat">
      <a:schemeClr val="accent2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accent2">
        <a:alpha val="4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accent2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accent2">
        <a:alpha val="90000"/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>
        <a:tint val="40000"/>
      </a:schemeClr>
    </dgm:fillClrLst>
    <dgm:linClrLst meth="repeat">
      <a:schemeClr val="accent2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2">
        <a:shade val="8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2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3B8152DE-47AC-477F-BF77-763A9007EB15}" type="doc">
      <dgm:prSet loTypeId="urn:microsoft.com/office/officeart/2005/8/layout/process5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pl-PL"/>
        </a:p>
      </dgm:t>
    </dgm:pt>
    <dgm:pt modelId="{8B360AC0-FBE3-4E8A-BC42-702908D401F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bIns="0"/>
        <a:lstStyle/>
        <a:p>
          <a:r>
            <a:rPr lang="pl-PL" sz="2000" b="1" dirty="0">
              <a:latin typeface="Arial" panose="020B0604020202020204" pitchFamily="34" charset="0"/>
              <a:cs typeface="Arial" panose="020B0604020202020204" pitchFamily="34" charset="0"/>
            </a:rPr>
            <a:t>1. Planowanie prezentacji</a:t>
          </a:r>
        </a:p>
      </dgm:t>
    </dgm:pt>
    <dgm:pt modelId="{E05B364B-4E33-439F-8F6E-1EBCE96CACAF}" type="parTrans" cxnId="{99F5A52D-BBF7-4160-A5F1-9CEA985C4FDA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69F5F0B-E505-4FF6-86A8-148680F6E10C}" type="sibTrans" cxnId="{99F5A52D-BBF7-4160-A5F1-9CEA985C4FDA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F47A16BA-94D7-42C5-B50B-B5932C6F312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spcFirstLastPara="0" vert="horz" wrap="square" lIns="87630" tIns="87630" rIns="87630" bIns="0" numCol="1" spcCol="1270" anchor="ctr" anchorCtr="0"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Tworzenie prezentacji</a:t>
          </a:r>
        </a:p>
      </dgm:t>
    </dgm:pt>
    <dgm:pt modelId="{FD7D57CD-A20D-4631-92C2-06CB4A7A1D26}" type="parTrans" cxnId="{3AF963DB-3E03-4833-9361-C5C8C8B8EA35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ABC93DA0-38CF-443B-AF55-D1D1D55A268D}" type="sibTrans" cxnId="{3AF963DB-3E03-4833-9361-C5C8C8B8EA35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C436A930-CBF1-4201-BF02-0B9B9EC83487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spcFirstLastPara="0" vert="horz" wrap="square" lIns="87630" tIns="87630" rIns="87630" bIns="0" numCol="1" spcCol="1270" anchor="ctr" anchorCtr="0"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Dodawanie dźwięków</a:t>
          </a:r>
          <a:b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</a:b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i filmów</a:t>
          </a:r>
        </a:p>
      </dgm:t>
    </dgm:pt>
    <dgm:pt modelId="{2885A6E6-6C53-4A0F-8F66-7BC5943E81A2}" type="parTrans" cxnId="{AF0C0D1C-42A5-4C0A-92C8-A57F4F8ABF2B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81AEF8D-B7DD-4C65-8530-28566351459C}" type="sibTrans" cxnId="{AF0C0D1C-42A5-4C0A-92C8-A57F4F8ABF2B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274624C-959E-402B-8A9C-EE4BB3B7F702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spcFirstLastPara="0" vert="horz" wrap="square" lIns="87630" tIns="87630" rIns="87630" bIns="0" numCol="1" spcCol="1270" anchor="ctr" anchorCtr="0"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Zapisanie prezentacji</a:t>
          </a:r>
        </a:p>
      </dgm:t>
    </dgm:pt>
    <dgm:pt modelId="{8FCF383C-F4E9-42AF-8239-22209153FDF9}" type="parTrans" cxnId="{019E5CCF-C1B0-4C21-AEA8-4953727113D3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23590753-97A3-4B40-A9DA-0E387FF35994}" type="sibTrans" cxnId="{019E5CCF-C1B0-4C21-AEA8-4953727113D3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50B48E65-E398-4922-9CD9-F33664912711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spcFirstLastPara="0" vert="horz" wrap="square" lIns="87630" tIns="87630" rIns="87630" bIns="0" numCol="1" spcCol="1270" anchor="ctr" anchorCtr="0"/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Drukowanie materiałów informacyjnych i notatek</a:t>
          </a:r>
          <a:endParaRPr lang="pl-PL" sz="1800" b="0" kern="1200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gm:t>
    </dgm:pt>
    <dgm:pt modelId="{EC8A921E-85CC-4D89-83AE-9D00C8E2B31F}" type="parTrans" cxnId="{676E6851-F1C9-4373-BF53-212F1875DDAA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759DB637-C073-4D2B-A439-8BE5635C1072}" type="sibTrans" cxnId="{676E6851-F1C9-4373-BF53-212F1875DDAA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019BB5C1-8687-43D8-93CA-775288A6FE31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57150">
          <a:solidFill>
            <a:schemeClr val="accent2"/>
          </a:solidFill>
        </a:ln>
      </dgm:spPr>
      <dgm:t>
        <a:bodyPr spcFirstLastPara="0" vert="horz" wrap="square" lIns="87630" tIns="87630" rIns="87630" bIns="0" numCol="1" spcCol="1270" anchor="ctr" anchorCtr="0"/>
        <a:lstStyle/>
        <a:p>
          <a:pPr marL="0" marR="0" lvl="0" indent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Ustalenie parametrów pokazu i pokaz</a:t>
          </a:r>
        </a:p>
      </dgm:t>
    </dgm:pt>
    <dgm:pt modelId="{F0001371-E83B-4D23-A77E-BD9E7AC7911E}" type="parTrans" cxnId="{96C9DF8D-29AC-45EF-8B30-C9B0BD60EF13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69C53583-F35E-49F8-B486-9176833C0E66}" type="sibTrans" cxnId="{96C9DF8D-29AC-45EF-8B30-C9B0BD60EF13}">
      <dgm:prSet/>
      <dgm:spPr/>
      <dgm:t>
        <a:bodyPr/>
        <a:lstStyle/>
        <a:p>
          <a:endParaRPr lang="pl-PL">
            <a:latin typeface="Arial" panose="020B0604020202020204" pitchFamily="34" charset="0"/>
            <a:cs typeface="Arial" panose="020B0604020202020204" pitchFamily="34" charset="0"/>
          </a:endParaRPr>
        </a:p>
      </dgm:t>
    </dgm:pt>
    <dgm:pt modelId="{E2F36FBF-9724-4170-BDFF-137E5C3C0C6B}" type="pres">
      <dgm:prSet presAssocID="{3B8152DE-47AC-477F-BF77-763A9007EB15}" presName="diagram" presStyleCnt="0">
        <dgm:presLayoutVars>
          <dgm:dir/>
          <dgm:resizeHandles val="exact"/>
        </dgm:presLayoutVars>
      </dgm:prSet>
      <dgm:spPr/>
    </dgm:pt>
    <dgm:pt modelId="{0172A158-DC06-40F6-8233-D1B4B8653E82}" type="pres">
      <dgm:prSet presAssocID="{8B360AC0-FBE3-4E8A-BC42-702908D401F6}" presName="node" presStyleLbl="node1" presStyleIdx="0" presStyleCnt="6" custLinFactNeighborX="-335" custLinFactNeighborY="-20089">
        <dgm:presLayoutVars>
          <dgm:bulletEnabled val="1"/>
        </dgm:presLayoutVars>
      </dgm:prSet>
      <dgm:spPr/>
    </dgm:pt>
    <dgm:pt modelId="{50B5C2D5-6FD2-4E8D-838E-A816E85AD5D4}" type="pres">
      <dgm:prSet presAssocID="{E69F5F0B-E505-4FF6-86A8-148680F6E10C}" presName="sibTrans" presStyleLbl="sibTrans2D1" presStyleIdx="0" presStyleCnt="5"/>
      <dgm:spPr/>
    </dgm:pt>
    <dgm:pt modelId="{1AB67A69-C236-46E4-8853-592216010A1E}" type="pres">
      <dgm:prSet presAssocID="{E69F5F0B-E505-4FF6-86A8-148680F6E10C}" presName="connectorText" presStyleLbl="sibTrans2D1" presStyleIdx="0" presStyleCnt="5"/>
      <dgm:spPr/>
    </dgm:pt>
    <dgm:pt modelId="{29CE85DA-6A6A-41CA-80F5-621FAB6601E3}" type="pres">
      <dgm:prSet presAssocID="{F47A16BA-94D7-42C5-B50B-B5932C6F3126}" presName="node" presStyleLbl="node1" presStyleIdx="1" presStyleCnt="6" custLinFactNeighborX="-2446" custLinFactNeighborY="-20089">
        <dgm:presLayoutVars>
          <dgm:bulletEnabled val="1"/>
        </dgm:presLayoutVars>
      </dgm:prSet>
      <dgm:spPr>
        <a:xfrm>
          <a:off x="3103904" y="784173"/>
          <a:ext cx="2251023" cy="1350614"/>
        </a:xfrm>
        <a:prstGeom prst="roundRect">
          <a:avLst>
            <a:gd name="adj" fmla="val 10000"/>
          </a:avLst>
        </a:prstGeom>
      </dgm:spPr>
    </dgm:pt>
    <dgm:pt modelId="{3BDEA0D6-A523-4BF9-AD2F-398C1429B5ED}" type="pres">
      <dgm:prSet presAssocID="{ABC93DA0-38CF-443B-AF55-D1D1D55A268D}" presName="sibTrans" presStyleLbl="sibTrans2D1" presStyleIdx="1" presStyleCnt="5"/>
      <dgm:spPr/>
    </dgm:pt>
    <dgm:pt modelId="{D626D9D2-139A-46AB-9010-E00D88DDC890}" type="pres">
      <dgm:prSet presAssocID="{ABC93DA0-38CF-443B-AF55-D1D1D55A268D}" presName="connectorText" presStyleLbl="sibTrans2D1" presStyleIdx="1" presStyleCnt="5"/>
      <dgm:spPr/>
    </dgm:pt>
    <dgm:pt modelId="{0B514B36-5F00-472A-9D93-AA95623C1C4B}" type="pres">
      <dgm:prSet presAssocID="{C436A930-CBF1-4201-BF02-0B9B9EC83487}" presName="node" presStyleLbl="node1" presStyleIdx="2" presStyleCnt="6" custLinFactNeighborX="-2609" custLinFactNeighborY="-18304">
        <dgm:presLayoutVars>
          <dgm:bulletEnabled val="1"/>
        </dgm:presLayoutVars>
      </dgm:prSet>
      <dgm:spPr>
        <a:xfrm>
          <a:off x="6251667" y="808282"/>
          <a:ext cx="2251023" cy="1350614"/>
        </a:xfrm>
        <a:prstGeom prst="roundRect">
          <a:avLst>
            <a:gd name="adj" fmla="val 10000"/>
          </a:avLst>
        </a:prstGeom>
      </dgm:spPr>
    </dgm:pt>
    <dgm:pt modelId="{35A28424-2779-4AD0-8605-3F82EC11FA0D}" type="pres">
      <dgm:prSet presAssocID="{081AEF8D-B7DD-4C65-8530-28566351459C}" presName="sibTrans" presStyleLbl="sibTrans2D1" presStyleIdx="2" presStyleCnt="5" custFlipHor="1" custScaleX="58078" custLinFactNeighborX="-53922" custLinFactNeighborY="191"/>
      <dgm:spPr/>
    </dgm:pt>
    <dgm:pt modelId="{7A623DE7-5830-4A18-9BCD-911577EFCC53}" type="pres">
      <dgm:prSet presAssocID="{081AEF8D-B7DD-4C65-8530-28566351459C}" presName="connectorText" presStyleLbl="sibTrans2D1" presStyleIdx="2" presStyleCnt="5"/>
      <dgm:spPr/>
    </dgm:pt>
    <dgm:pt modelId="{6E61532D-0B20-4DEE-8428-22D94CBA6EB5}" type="pres">
      <dgm:prSet presAssocID="{6274624C-959E-402B-8A9C-EE4BB3B7F702}" presName="node" presStyleLbl="node1" presStyleIdx="3" presStyleCnt="6" custLinFactNeighborX="3429" custLinFactNeighborY="7432">
        <dgm:presLayoutVars>
          <dgm:bulletEnabled val="1"/>
        </dgm:presLayoutVars>
      </dgm:prSet>
      <dgm:spPr>
        <a:xfrm>
          <a:off x="6300695" y="3743891"/>
          <a:ext cx="2251023" cy="1350614"/>
        </a:xfrm>
        <a:prstGeom prst="roundRect">
          <a:avLst>
            <a:gd name="adj" fmla="val 10000"/>
          </a:avLst>
        </a:prstGeom>
      </dgm:spPr>
    </dgm:pt>
    <dgm:pt modelId="{9EA086A5-2AAF-49A4-8DD7-AD2280FFB895}" type="pres">
      <dgm:prSet presAssocID="{23590753-97A3-4B40-A9DA-0E387FF35994}" presName="sibTrans" presStyleLbl="sibTrans2D1" presStyleIdx="3" presStyleCnt="5"/>
      <dgm:spPr/>
    </dgm:pt>
    <dgm:pt modelId="{D317E532-4AD0-4FD4-AF92-175309C43E82}" type="pres">
      <dgm:prSet presAssocID="{23590753-97A3-4B40-A9DA-0E387FF35994}" presName="connectorText" presStyleLbl="sibTrans2D1" presStyleIdx="3" presStyleCnt="5"/>
      <dgm:spPr/>
    </dgm:pt>
    <dgm:pt modelId="{FF8A6DA1-0C45-4C3D-8458-2ABCE0A21DDD}" type="pres">
      <dgm:prSet presAssocID="{50B48E65-E398-4922-9CD9-F33664912711}" presName="node" presStyleLbl="node1" presStyleIdx="4" presStyleCnt="6" custLinFactNeighborX="3429" custLinFactNeighborY="7432">
        <dgm:presLayoutVars>
          <dgm:bulletEnabled val="1"/>
        </dgm:presLayoutVars>
      </dgm:prSet>
      <dgm:spPr>
        <a:xfrm>
          <a:off x="3149262" y="3743891"/>
          <a:ext cx="2251023" cy="1350614"/>
        </a:xfrm>
        <a:prstGeom prst="roundRect">
          <a:avLst>
            <a:gd name="adj" fmla="val 10000"/>
          </a:avLst>
        </a:prstGeom>
      </dgm:spPr>
    </dgm:pt>
    <dgm:pt modelId="{19C13969-347E-4610-9401-5D78AD0BB7B8}" type="pres">
      <dgm:prSet presAssocID="{759DB637-C073-4D2B-A439-8BE5635C1072}" presName="sibTrans" presStyleLbl="sibTrans2D1" presStyleIdx="4" presStyleCnt="5"/>
      <dgm:spPr/>
    </dgm:pt>
    <dgm:pt modelId="{A4FAA529-EFF1-402F-970E-055FC240BA49}" type="pres">
      <dgm:prSet presAssocID="{759DB637-C073-4D2B-A439-8BE5635C1072}" presName="connectorText" presStyleLbl="sibTrans2D1" presStyleIdx="4" presStyleCnt="5"/>
      <dgm:spPr/>
    </dgm:pt>
    <dgm:pt modelId="{8F7F92F7-C86A-40D5-BB00-F3654CDBCCE2}" type="pres">
      <dgm:prSet presAssocID="{019BB5C1-8687-43D8-93CA-775288A6FE31}" presName="node" presStyleLbl="node1" presStyleIdx="5" presStyleCnt="6" custLinFactNeighborX="3525" custLinFactNeighborY="7432">
        <dgm:presLayoutVars>
          <dgm:bulletEnabled val="1"/>
        </dgm:presLayoutVars>
      </dgm:prSet>
      <dgm:spPr>
        <a:xfrm>
          <a:off x="0" y="3743891"/>
          <a:ext cx="2251023" cy="1350614"/>
        </a:xfrm>
        <a:prstGeom prst="roundRect">
          <a:avLst>
            <a:gd name="adj" fmla="val 10000"/>
          </a:avLst>
        </a:prstGeom>
      </dgm:spPr>
    </dgm:pt>
  </dgm:ptLst>
  <dgm:cxnLst>
    <dgm:cxn modelId="{79538E0D-D28B-4F2B-B6D2-6F7B1C4ED020}" type="presOf" srcId="{081AEF8D-B7DD-4C65-8530-28566351459C}" destId="{35A28424-2779-4AD0-8605-3F82EC11FA0D}" srcOrd="0" destOrd="0" presId="urn:microsoft.com/office/officeart/2005/8/layout/process5"/>
    <dgm:cxn modelId="{0EABE50E-5780-4CD4-B71A-BEB7F8FC1A61}" type="presOf" srcId="{F47A16BA-94D7-42C5-B50B-B5932C6F3126}" destId="{29CE85DA-6A6A-41CA-80F5-621FAB6601E3}" srcOrd="0" destOrd="0" presId="urn:microsoft.com/office/officeart/2005/8/layout/process5"/>
    <dgm:cxn modelId="{AF0C0D1C-42A5-4C0A-92C8-A57F4F8ABF2B}" srcId="{3B8152DE-47AC-477F-BF77-763A9007EB15}" destId="{C436A930-CBF1-4201-BF02-0B9B9EC83487}" srcOrd="2" destOrd="0" parTransId="{2885A6E6-6C53-4A0F-8F66-7BC5943E81A2}" sibTransId="{081AEF8D-B7DD-4C65-8530-28566351459C}"/>
    <dgm:cxn modelId="{99F5A52D-BBF7-4160-A5F1-9CEA985C4FDA}" srcId="{3B8152DE-47AC-477F-BF77-763A9007EB15}" destId="{8B360AC0-FBE3-4E8A-BC42-702908D401F6}" srcOrd="0" destOrd="0" parTransId="{E05B364B-4E33-439F-8F6E-1EBCE96CACAF}" sibTransId="{E69F5F0B-E505-4FF6-86A8-148680F6E10C}"/>
    <dgm:cxn modelId="{644F2D3D-2D9D-4927-B2A4-76B70D7857EC}" type="presOf" srcId="{3B8152DE-47AC-477F-BF77-763A9007EB15}" destId="{E2F36FBF-9724-4170-BDFF-137E5C3C0C6B}" srcOrd="0" destOrd="0" presId="urn:microsoft.com/office/officeart/2005/8/layout/process5"/>
    <dgm:cxn modelId="{C4AA3A65-0C97-4E4B-A891-011246FF75EA}" type="presOf" srcId="{50B48E65-E398-4922-9CD9-F33664912711}" destId="{FF8A6DA1-0C45-4C3D-8458-2ABCE0A21DDD}" srcOrd="0" destOrd="0" presId="urn:microsoft.com/office/officeart/2005/8/layout/process5"/>
    <dgm:cxn modelId="{71A03D69-CC53-45F4-8CBB-0902445E1475}" type="presOf" srcId="{E69F5F0B-E505-4FF6-86A8-148680F6E10C}" destId="{1AB67A69-C236-46E4-8853-592216010A1E}" srcOrd="1" destOrd="0" presId="urn:microsoft.com/office/officeart/2005/8/layout/process5"/>
    <dgm:cxn modelId="{16155C6C-0433-4584-A03A-84D7A51933EB}" type="presOf" srcId="{759DB637-C073-4D2B-A439-8BE5635C1072}" destId="{19C13969-347E-4610-9401-5D78AD0BB7B8}" srcOrd="0" destOrd="0" presId="urn:microsoft.com/office/officeart/2005/8/layout/process5"/>
    <dgm:cxn modelId="{577BA46F-EC1D-4034-85E1-CD0B190DE1D6}" type="presOf" srcId="{8B360AC0-FBE3-4E8A-BC42-702908D401F6}" destId="{0172A158-DC06-40F6-8233-D1B4B8653E82}" srcOrd="0" destOrd="0" presId="urn:microsoft.com/office/officeart/2005/8/layout/process5"/>
    <dgm:cxn modelId="{808A6571-3CD1-40D4-B654-A1B967AB4E44}" type="presOf" srcId="{ABC93DA0-38CF-443B-AF55-D1D1D55A268D}" destId="{3BDEA0D6-A523-4BF9-AD2F-398C1429B5ED}" srcOrd="0" destOrd="0" presId="urn:microsoft.com/office/officeart/2005/8/layout/process5"/>
    <dgm:cxn modelId="{676E6851-F1C9-4373-BF53-212F1875DDAA}" srcId="{3B8152DE-47AC-477F-BF77-763A9007EB15}" destId="{50B48E65-E398-4922-9CD9-F33664912711}" srcOrd="4" destOrd="0" parTransId="{EC8A921E-85CC-4D89-83AE-9D00C8E2B31F}" sibTransId="{759DB637-C073-4D2B-A439-8BE5635C1072}"/>
    <dgm:cxn modelId="{8AABEB52-18AF-4AE0-93BE-CB96C895C4C3}" type="presOf" srcId="{ABC93DA0-38CF-443B-AF55-D1D1D55A268D}" destId="{D626D9D2-139A-46AB-9010-E00D88DDC890}" srcOrd="1" destOrd="0" presId="urn:microsoft.com/office/officeart/2005/8/layout/process5"/>
    <dgm:cxn modelId="{96C9DF8D-29AC-45EF-8B30-C9B0BD60EF13}" srcId="{3B8152DE-47AC-477F-BF77-763A9007EB15}" destId="{019BB5C1-8687-43D8-93CA-775288A6FE31}" srcOrd="5" destOrd="0" parTransId="{F0001371-E83B-4D23-A77E-BD9E7AC7911E}" sibTransId="{69C53583-F35E-49F8-B486-9176833C0E66}"/>
    <dgm:cxn modelId="{839472B2-64DE-44A5-9A43-828612AB7D29}" type="presOf" srcId="{23590753-97A3-4B40-A9DA-0E387FF35994}" destId="{9EA086A5-2AAF-49A4-8DD7-AD2280FFB895}" srcOrd="0" destOrd="0" presId="urn:microsoft.com/office/officeart/2005/8/layout/process5"/>
    <dgm:cxn modelId="{BBB323B5-029A-4BE6-82E3-851810F00E25}" type="presOf" srcId="{23590753-97A3-4B40-A9DA-0E387FF35994}" destId="{D317E532-4AD0-4FD4-AF92-175309C43E82}" srcOrd="1" destOrd="0" presId="urn:microsoft.com/office/officeart/2005/8/layout/process5"/>
    <dgm:cxn modelId="{07ADEFC7-8DAC-45AF-825C-E8C500F66FD1}" type="presOf" srcId="{C436A930-CBF1-4201-BF02-0B9B9EC83487}" destId="{0B514B36-5F00-472A-9D93-AA95623C1C4B}" srcOrd="0" destOrd="0" presId="urn:microsoft.com/office/officeart/2005/8/layout/process5"/>
    <dgm:cxn modelId="{019E5CCF-C1B0-4C21-AEA8-4953727113D3}" srcId="{3B8152DE-47AC-477F-BF77-763A9007EB15}" destId="{6274624C-959E-402B-8A9C-EE4BB3B7F702}" srcOrd="3" destOrd="0" parTransId="{8FCF383C-F4E9-42AF-8239-22209153FDF9}" sibTransId="{23590753-97A3-4B40-A9DA-0E387FF35994}"/>
    <dgm:cxn modelId="{2EAA95D1-D572-438D-AFB5-05D41BEFF324}" type="presOf" srcId="{E69F5F0B-E505-4FF6-86A8-148680F6E10C}" destId="{50B5C2D5-6FD2-4E8D-838E-A816E85AD5D4}" srcOrd="0" destOrd="0" presId="urn:microsoft.com/office/officeart/2005/8/layout/process5"/>
    <dgm:cxn modelId="{9865B4D3-4D0C-433A-8334-92BE4F5334E0}" type="presOf" srcId="{019BB5C1-8687-43D8-93CA-775288A6FE31}" destId="{8F7F92F7-C86A-40D5-BB00-F3654CDBCCE2}" srcOrd="0" destOrd="0" presId="urn:microsoft.com/office/officeart/2005/8/layout/process5"/>
    <dgm:cxn modelId="{DFC2B4D5-356E-4F3F-B3A8-DB58E6445630}" type="presOf" srcId="{6274624C-959E-402B-8A9C-EE4BB3B7F702}" destId="{6E61532D-0B20-4DEE-8428-22D94CBA6EB5}" srcOrd="0" destOrd="0" presId="urn:microsoft.com/office/officeart/2005/8/layout/process5"/>
    <dgm:cxn modelId="{3AF963DB-3E03-4833-9361-C5C8C8B8EA35}" srcId="{3B8152DE-47AC-477F-BF77-763A9007EB15}" destId="{F47A16BA-94D7-42C5-B50B-B5932C6F3126}" srcOrd="1" destOrd="0" parTransId="{FD7D57CD-A20D-4631-92C2-06CB4A7A1D26}" sibTransId="{ABC93DA0-38CF-443B-AF55-D1D1D55A268D}"/>
    <dgm:cxn modelId="{020E3BE2-6B69-468B-84A7-CA5FD8783441}" type="presOf" srcId="{759DB637-C073-4D2B-A439-8BE5635C1072}" destId="{A4FAA529-EFF1-402F-970E-055FC240BA49}" srcOrd="1" destOrd="0" presId="urn:microsoft.com/office/officeart/2005/8/layout/process5"/>
    <dgm:cxn modelId="{F22F0AE8-CD26-4334-8220-0F8D4A1ED640}" type="presOf" srcId="{081AEF8D-B7DD-4C65-8530-28566351459C}" destId="{7A623DE7-5830-4A18-9BCD-911577EFCC53}" srcOrd="1" destOrd="0" presId="urn:microsoft.com/office/officeart/2005/8/layout/process5"/>
    <dgm:cxn modelId="{50251587-DBDB-4951-999A-A3C116FA0D3A}" type="presParOf" srcId="{E2F36FBF-9724-4170-BDFF-137E5C3C0C6B}" destId="{0172A158-DC06-40F6-8233-D1B4B8653E82}" srcOrd="0" destOrd="0" presId="urn:microsoft.com/office/officeart/2005/8/layout/process5"/>
    <dgm:cxn modelId="{C45CEA10-40FE-4263-B75E-AE7FBDA437F4}" type="presParOf" srcId="{E2F36FBF-9724-4170-BDFF-137E5C3C0C6B}" destId="{50B5C2D5-6FD2-4E8D-838E-A816E85AD5D4}" srcOrd="1" destOrd="0" presId="urn:microsoft.com/office/officeart/2005/8/layout/process5"/>
    <dgm:cxn modelId="{AD57563C-FE6D-44F3-983D-D87D3864551E}" type="presParOf" srcId="{50B5C2D5-6FD2-4E8D-838E-A816E85AD5D4}" destId="{1AB67A69-C236-46E4-8853-592216010A1E}" srcOrd="0" destOrd="0" presId="urn:microsoft.com/office/officeart/2005/8/layout/process5"/>
    <dgm:cxn modelId="{AD2016A4-D60E-4E39-BB4E-E4125AF37E55}" type="presParOf" srcId="{E2F36FBF-9724-4170-BDFF-137E5C3C0C6B}" destId="{29CE85DA-6A6A-41CA-80F5-621FAB6601E3}" srcOrd="2" destOrd="0" presId="urn:microsoft.com/office/officeart/2005/8/layout/process5"/>
    <dgm:cxn modelId="{844A3F2C-140F-43C7-96E3-6E29ECCBE77D}" type="presParOf" srcId="{E2F36FBF-9724-4170-BDFF-137E5C3C0C6B}" destId="{3BDEA0D6-A523-4BF9-AD2F-398C1429B5ED}" srcOrd="3" destOrd="0" presId="urn:microsoft.com/office/officeart/2005/8/layout/process5"/>
    <dgm:cxn modelId="{39F5FEC8-9368-4539-BB2D-DB26534C8F10}" type="presParOf" srcId="{3BDEA0D6-A523-4BF9-AD2F-398C1429B5ED}" destId="{D626D9D2-139A-46AB-9010-E00D88DDC890}" srcOrd="0" destOrd="0" presId="urn:microsoft.com/office/officeart/2005/8/layout/process5"/>
    <dgm:cxn modelId="{FEEDE344-DB96-4549-97C8-531620475B92}" type="presParOf" srcId="{E2F36FBF-9724-4170-BDFF-137E5C3C0C6B}" destId="{0B514B36-5F00-472A-9D93-AA95623C1C4B}" srcOrd="4" destOrd="0" presId="urn:microsoft.com/office/officeart/2005/8/layout/process5"/>
    <dgm:cxn modelId="{9DBF0D52-AFFD-4D78-8323-CE2E08AAA92B}" type="presParOf" srcId="{E2F36FBF-9724-4170-BDFF-137E5C3C0C6B}" destId="{35A28424-2779-4AD0-8605-3F82EC11FA0D}" srcOrd="5" destOrd="0" presId="urn:microsoft.com/office/officeart/2005/8/layout/process5"/>
    <dgm:cxn modelId="{57C8C180-17E5-4981-9A5F-3102702AA128}" type="presParOf" srcId="{35A28424-2779-4AD0-8605-3F82EC11FA0D}" destId="{7A623DE7-5830-4A18-9BCD-911577EFCC53}" srcOrd="0" destOrd="0" presId="urn:microsoft.com/office/officeart/2005/8/layout/process5"/>
    <dgm:cxn modelId="{B234F49F-EEC7-4F31-A567-1965663C7E7A}" type="presParOf" srcId="{E2F36FBF-9724-4170-BDFF-137E5C3C0C6B}" destId="{6E61532D-0B20-4DEE-8428-22D94CBA6EB5}" srcOrd="6" destOrd="0" presId="urn:microsoft.com/office/officeart/2005/8/layout/process5"/>
    <dgm:cxn modelId="{6DD13E55-B4AF-4F81-A0C6-DB94C9C5A3D3}" type="presParOf" srcId="{E2F36FBF-9724-4170-BDFF-137E5C3C0C6B}" destId="{9EA086A5-2AAF-49A4-8DD7-AD2280FFB895}" srcOrd="7" destOrd="0" presId="urn:microsoft.com/office/officeart/2005/8/layout/process5"/>
    <dgm:cxn modelId="{E80F61ED-3528-45C5-8BBF-25B0616E819B}" type="presParOf" srcId="{9EA086A5-2AAF-49A4-8DD7-AD2280FFB895}" destId="{D317E532-4AD0-4FD4-AF92-175309C43E82}" srcOrd="0" destOrd="0" presId="urn:microsoft.com/office/officeart/2005/8/layout/process5"/>
    <dgm:cxn modelId="{9C22504A-CEF0-45CD-93EA-FA267A647225}" type="presParOf" srcId="{E2F36FBF-9724-4170-BDFF-137E5C3C0C6B}" destId="{FF8A6DA1-0C45-4C3D-8458-2ABCE0A21DDD}" srcOrd="8" destOrd="0" presId="urn:microsoft.com/office/officeart/2005/8/layout/process5"/>
    <dgm:cxn modelId="{78D37665-7E2D-48AB-BF92-1334441B88FB}" type="presParOf" srcId="{E2F36FBF-9724-4170-BDFF-137E5C3C0C6B}" destId="{19C13969-347E-4610-9401-5D78AD0BB7B8}" srcOrd="9" destOrd="0" presId="urn:microsoft.com/office/officeart/2005/8/layout/process5"/>
    <dgm:cxn modelId="{EAD9005B-EBD5-4B26-A660-D10F1C8D5EE4}" type="presParOf" srcId="{19C13969-347E-4610-9401-5D78AD0BB7B8}" destId="{A4FAA529-EFF1-402F-970E-055FC240BA49}" srcOrd="0" destOrd="0" presId="urn:microsoft.com/office/officeart/2005/8/layout/process5"/>
    <dgm:cxn modelId="{6694F047-80DD-40ED-8B4F-34953B11FB38}" type="presParOf" srcId="{E2F36FBF-9724-4170-BDFF-137E5C3C0C6B}" destId="{8F7F92F7-C86A-40D5-BB00-F3654CDBCCE2}" srcOrd="10" destOrd="0" presId="urn:microsoft.com/office/officeart/2005/8/layout/process5"/>
  </dgm:cxnLst>
  <dgm:bg/>
  <dgm:whole/>
  <dgm:extLst>
    <a:ext uri="http://schemas.microsoft.com/office/drawing/2008/diagram">
      <dsp:dataModelExt xmlns:dsp="http://schemas.microsoft.com/office/drawing/2008/diagram" relId="rId7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21EF20C1-7601-4C9A-9C47-D1031A5374CA}" type="doc">
      <dgm:prSet loTypeId="urn:microsoft.com/office/officeart/2005/8/layout/process4" loCatId="process" qsTypeId="urn:microsoft.com/office/officeart/2005/8/quickstyle/simple1" qsCatId="simple" csTypeId="urn:microsoft.com/office/officeart/2005/8/colors/accent2_1" csCatId="accent2" phldr="1"/>
      <dgm:spPr/>
      <dgm:t>
        <a:bodyPr/>
        <a:lstStyle/>
        <a:p>
          <a:endParaRPr lang="pl-PL"/>
        </a:p>
      </dgm:t>
    </dgm:pt>
    <dgm:pt modelId="{8EF2B798-F4B4-409B-8F5A-9EC18DE4FC0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 w="28575"/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/>
        <a:lstStyle/>
        <a:p>
          <a:pPr algn="ctr"/>
          <a:r>
            <a:rPr lang="pl-PL" sz="2000" b="1" dirty="0">
              <a:latin typeface="Arial" panose="020B0604020202020204" pitchFamily="34" charset="0"/>
              <a:cs typeface="Arial" panose="020B0604020202020204" pitchFamily="34" charset="0"/>
            </a:rPr>
            <a:t>Wybierz rodzaj motywu</a:t>
          </a:r>
        </a:p>
      </dgm:t>
    </dgm:pt>
    <dgm:pt modelId="{46A0FF76-9209-4C92-ABC8-5674E253DC40}" type="parTrans" cxnId="{B48F5853-9285-4127-B16D-6F1026727F5F}">
      <dgm:prSet/>
      <dgm:spPr/>
      <dgm:t>
        <a:bodyPr/>
        <a:lstStyle/>
        <a:p>
          <a:pPr algn="ctr"/>
          <a:endParaRPr lang="pl-PL" sz="2000"/>
        </a:p>
      </dgm:t>
    </dgm:pt>
    <dgm:pt modelId="{D495ABF2-1988-438E-8F0E-2C42402CC6DE}" type="sibTrans" cxnId="{B48F5853-9285-4127-B16D-6F1026727F5F}">
      <dgm:prSet custT="1"/>
      <dgm:spPr/>
      <dgm:t>
        <a:bodyPr/>
        <a:lstStyle/>
        <a:p>
          <a:pPr algn="ctr"/>
          <a:endParaRPr lang="pl-PL" sz="2000"/>
        </a:p>
      </dgm:t>
    </dgm:pt>
    <dgm:pt modelId="{6753B474-F27E-4E1D-BEDB-9815CA4D77B6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142240" tIns="142240" rIns="142240" bIns="14224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Wstaw tekst i grafikę</a:t>
          </a:r>
        </a:p>
      </dgm:t>
    </dgm:pt>
    <dgm:pt modelId="{83AD4CB8-1328-45B0-A353-C33E92EA3BF4}" type="parTrans" cxnId="{8DA86B6D-FA20-4BF2-9370-4D90D4AEFF68}">
      <dgm:prSet/>
      <dgm:spPr/>
      <dgm:t>
        <a:bodyPr/>
        <a:lstStyle/>
        <a:p>
          <a:pPr algn="ctr"/>
          <a:endParaRPr lang="pl-PL" sz="2000"/>
        </a:p>
      </dgm:t>
    </dgm:pt>
    <dgm:pt modelId="{BA2713BD-F13E-47BD-B675-7C81E05216EE}" type="sibTrans" cxnId="{8DA86B6D-FA20-4BF2-9370-4D90D4AEFF68}">
      <dgm:prSet custT="1"/>
      <dgm:spPr/>
      <dgm:t>
        <a:bodyPr/>
        <a:lstStyle/>
        <a:p>
          <a:pPr algn="ctr"/>
          <a:endParaRPr lang="pl-PL" sz="2000"/>
        </a:p>
      </dgm:t>
    </dgm:pt>
    <dgm:pt modelId="{00EA1922-55BA-4A7F-9889-E86B42B10DD2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142240" tIns="142240" rIns="142240" bIns="14224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Dodaj animacje</a:t>
          </a:r>
          <a:b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</a:b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i przejścia</a:t>
          </a:r>
        </a:p>
      </dgm:t>
    </dgm:pt>
    <dgm:pt modelId="{98F76144-7FEC-4073-8EF6-A26B2614C37D}" type="parTrans" cxnId="{0395F2E7-AB1F-456C-98B9-77EEDA1C1438}">
      <dgm:prSet/>
      <dgm:spPr/>
      <dgm:t>
        <a:bodyPr/>
        <a:lstStyle/>
        <a:p>
          <a:pPr algn="ctr"/>
          <a:endParaRPr lang="pl-PL" sz="2000"/>
        </a:p>
      </dgm:t>
    </dgm:pt>
    <dgm:pt modelId="{F683B5B7-82D8-4F11-8AD1-6C0A6E3BAF73}" type="sibTrans" cxnId="{0395F2E7-AB1F-456C-98B9-77EEDA1C1438}">
      <dgm:prSet custT="1"/>
      <dgm:spPr/>
      <dgm:t>
        <a:bodyPr/>
        <a:lstStyle/>
        <a:p>
          <a:pPr algn="ctr"/>
          <a:endParaRPr lang="pl-PL" sz="2000"/>
        </a:p>
      </dgm:t>
    </dgm:pt>
    <dgm:pt modelId="{6CF7829D-4697-4697-912C-9D462A8949F8}">
      <dgm:prSet phldrT="[Tekst]" custT="1">
        <dgm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dgm:style>
      </dgm:prSet>
      <dgm:spPr>
        <a:ln/>
        <a:effectLst>
          <a:outerShdw blurRad="50800" dist="38100" dir="2700000" algn="tl" rotWithShape="0">
            <a:prstClr val="black">
              <a:alpha val="40000"/>
            </a:prstClr>
          </a:outerShdw>
        </a:effectLst>
      </dgm:spPr>
      <dgm:t>
        <a:bodyPr spcFirstLastPara="0" vert="horz" wrap="square" lIns="142240" tIns="142240" rIns="142240" bIns="142240" numCol="1" spcCol="1270" anchor="ctr" anchorCtr="0"/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Dopracuj szczegóły</a:t>
          </a:r>
        </a:p>
      </dgm:t>
    </dgm:pt>
    <dgm:pt modelId="{813A7391-3096-47E4-AE7F-BEC61D322619}" type="parTrans" cxnId="{FDFAE2E0-E5DA-4EA4-81F0-5C92157504F7}">
      <dgm:prSet/>
      <dgm:spPr/>
      <dgm:t>
        <a:bodyPr/>
        <a:lstStyle/>
        <a:p>
          <a:pPr algn="ctr"/>
          <a:endParaRPr lang="pl-PL" sz="2000"/>
        </a:p>
      </dgm:t>
    </dgm:pt>
    <dgm:pt modelId="{12ADE54F-D64D-4651-BE3F-570988456207}" type="sibTrans" cxnId="{FDFAE2E0-E5DA-4EA4-81F0-5C92157504F7}">
      <dgm:prSet/>
      <dgm:spPr/>
      <dgm:t>
        <a:bodyPr/>
        <a:lstStyle/>
        <a:p>
          <a:pPr algn="ctr"/>
          <a:endParaRPr lang="pl-PL" sz="2000"/>
        </a:p>
      </dgm:t>
    </dgm:pt>
    <dgm:pt modelId="{0ABC3037-856A-4165-97D7-9CF33C800934}" type="pres">
      <dgm:prSet presAssocID="{21EF20C1-7601-4C9A-9C47-D1031A5374CA}" presName="Name0" presStyleCnt="0">
        <dgm:presLayoutVars>
          <dgm:dir/>
          <dgm:animLvl val="lvl"/>
          <dgm:resizeHandles val="exact"/>
        </dgm:presLayoutVars>
      </dgm:prSet>
      <dgm:spPr/>
    </dgm:pt>
    <dgm:pt modelId="{FF92B6AA-5BB5-4378-BF0F-D890493C087C}" type="pres">
      <dgm:prSet presAssocID="{6CF7829D-4697-4697-912C-9D462A8949F8}" presName="boxAndChildren" presStyleCnt="0"/>
      <dgm:spPr/>
    </dgm:pt>
    <dgm:pt modelId="{713E63B2-D2E9-4E9C-A528-6C4773CB8BBF}" type="pres">
      <dgm:prSet presAssocID="{6CF7829D-4697-4697-912C-9D462A8949F8}" presName="parentTextBox" presStyleLbl="node1" presStyleIdx="0" presStyleCnt="4"/>
      <dgm:spPr>
        <a:xfrm>
          <a:off x="0" y="3341695"/>
          <a:ext cx="3411808" cy="731081"/>
        </a:xfrm>
        <a:prstGeom prst="rect">
          <a:avLst/>
        </a:prstGeom>
      </dgm:spPr>
    </dgm:pt>
    <dgm:pt modelId="{4BD44E62-611D-401D-890D-F5EC419D7392}" type="pres">
      <dgm:prSet presAssocID="{F683B5B7-82D8-4F11-8AD1-6C0A6E3BAF73}" presName="sp" presStyleCnt="0"/>
      <dgm:spPr/>
    </dgm:pt>
    <dgm:pt modelId="{A8A66137-6A95-44E1-9F27-727C359B6D86}" type="pres">
      <dgm:prSet presAssocID="{00EA1922-55BA-4A7F-9889-E86B42B10DD2}" presName="arrowAndChildren" presStyleCnt="0"/>
      <dgm:spPr/>
    </dgm:pt>
    <dgm:pt modelId="{22F5F5E0-92AA-4EFE-8BEB-9E9B67925ED6}" type="pres">
      <dgm:prSet presAssocID="{00EA1922-55BA-4A7F-9889-E86B42B10DD2}" presName="parentTextArrow" presStyleLbl="node1" presStyleIdx="1" presStyleCnt="4"/>
      <dgm:spPr>
        <a:xfrm rot="10800000">
          <a:off x="0" y="2228258"/>
          <a:ext cx="3411808" cy="1124403"/>
        </a:xfrm>
        <a:prstGeom prst="upArrowCallout">
          <a:avLst/>
        </a:prstGeom>
      </dgm:spPr>
    </dgm:pt>
    <dgm:pt modelId="{967AC580-6BE0-4B50-A6F2-066CC038E417}" type="pres">
      <dgm:prSet presAssocID="{BA2713BD-F13E-47BD-B675-7C81E05216EE}" presName="sp" presStyleCnt="0"/>
      <dgm:spPr/>
    </dgm:pt>
    <dgm:pt modelId="{905D7516-D41A-43D1-AB6E-DC9CC6E81F21}" type="pres">
      <dgm:prSet presAssocID="{6753B474-F27E-4E1D-BEDB-9815CA4D77B6}" presName="arrowAndChildren" presStyleCnt="0"/>
      <dgm:spPr/>
    </dgm:pt>
    <dgm:pt modelId="{F2E57E8E-DCB4-4897-84BE-6EB2F89B6D14}" type="pres">
      <dgm:prSet presAssocID="{6753B474-F27E-4E1D-BEDB-9815CA4D77B6}" presName="parentTextArrow" presStyleLbl="node1" presStyleIdx="2" presStyleCnt="4"/>
      <dgm:spPr>
        <a:xfrm rot="10800000">
          <a:off x="0" y="1114821"/>
          <a:ext cx="3411808" cy="1124403"/>
        </a:xfrm>
        <a:prstGeom prst="upArrowCallout">
          <a:avLst/>
        </a:prstGeom>
      </dgm:spPr>
    </dgm:pt>
    <dgm:pt modelId="{211E3118-6F3D-4FE7-883B-8D282240ABFA}" type="pres">
      <dgm:prSet presAssocID="{D495ABF2-1988-438E-8F0E-2C42402CC6DE}" presName="sp" presStyleCnt="0"/>
      <dgm:spPr/>
    </dgm:pt>
    <dgm:pt modelId="{F8467921-BB69-42EF-BE38-B9AD771778D4}" type="pres">
      <dgm:prSet presAssocID="{8EF2B798-F4B4-409B-8F5A-9EC18DE4FC06}" presName="arrowAndChildren" presStyleCnt="0"/>
      <dgm:spPr/>
    </dgm:pt>
    <dgm:pt modelId="{D5A1C63D-201E-4812-BE09-C03B26450616}" type="pres">
      <dgm:prSet presAssocID="{8EF2B798-F4B4-409B-8F5A-9EC18DE4FC06}" presName="parentTextArrow" presStyleLbl="node1" presStyleIdx="3" presStyleCnt="4"/>
      <dgm:spPr/>
    </dgm:pt>
  </dgm:ptLst>
  <dgm:cxnLst>
    <dgm:cxn modelId="{D31E2917-8142-40C5-A689-CB0410E9CFF2}" type="presOf" srcId="{6CF7829D-4697-4697-912C-9D462A8949F8}" destId="{713E63B2-D2E9-4E9C-A528-6C4773CB8BBF}" srcOrd="0" destOrd="0" presId="urn:microsoft.com/office/officeart/2005/8/layout/process4"/>
    <dgm:cxn modelId="{8DA86B6D-FA20-4BF2-9370-4D90D4AEFF68}" srcId="{21EF20C1-7601-4C9A-9C47-D1031A5374CA}" destId="{6753B474-F27E-4E1D-BEDB-9815CA4D77B6}" srcOrd="1" destOrd="0" parTransId="{83AD4CB8-1328-45B0-A353-C33E92EA3BF4}" sibTransId="{BA2713BD-F13E-47BD-B675-7C81E05216EE}"/>
    <dgm:cxn modelId="{B48F5853-9285-4127-B16D-6F1026727F5F}" srcId="{21EF20C1-7601-4C9A-9C47-D1031A5374CA}" destId="{8EF2B798-F4B4-409B-8F5A-9EC18DE4FC06}" srcOrd="0" destOrd="0" parTransId="{46A0FF76-9209-4C92-ABC8-5674E253DC40}" sibTransId="{D495ABF2-1988-438E-8F0E-2C42402CC6DE}"/>
    <dgm:cxn modelId="{C453F373-1A1B-45B7-8DB0-475D698C6ED4}" type="presOf" srcId="{21EF20C1-7601-4C9A-9C47-D1031A5374CA}" destId="{0ABC3037-856A-4165-97D7-9CF33C800934}" srcOrd="0" destOrd="0" presId="urn:microsoft.com/office/officeart/2005/8/layout/process4"/>
    <dgm:cxn modelId="{60190F95-E477-479A-B3FC-0F6317839C84}" type="presOf" srcId="{6753B474-F27E-4E1D-BEDB-9815CA4D77B6}" destId="{F2E57E8E-DCB4-4897-84BE-6EB2F89B6D14}" srcOrd="0" destOrd="0" presId="urn:microsoft.com/office/officeart/2005/8/layout/process4"/>
    <dgm:cxn modelId="{5A8B7ED0-A67C-4AAA-B46E-8C5B13CD21B2}" type="presOf" srcId="{00EA1922-55BA-4A7F-9889-E86B42B10DD2}" destId="{22F5F5E0-92AA-4EFE-8BEB-9E9B67925ED6}" srcOrd="0" destOrd="0" presId="urn:microsoft.com/office/officeart/2005/8/layout/process4"/>
    <dgm:cxn modelId="{FDFAE2E0-E5DA-4EA4-81F0-5C92157504F7}" srcId="{21EF20C1-7601-4C9A-9C47-D1031A5374CA}" destId="{6CF7829D-4697-4697-912C-9D462A8949F8}" srcOrd="3" destOrd="0" parTransId="{813A7391-3096-47E4-AE7F-BEC61D322619}" sibTransId="{12ADE54F-D64D-4651-BE3F-570988456207}"/>
    <dgm:cxn modelId="{0395F2E7-AB1F-456C-98B9-77EEDA1C1438}" srcId="{21EF20C1-7601-4C9A-9C47-D1031A5374CA}" destId="{00EA1922-55BA-4A7F-9889-E86B42B10DD2}" srcOrd="2" destOrd="0" parTransId="{98F76144-7FEC-4073-8EF6-A26B2614C37D}" sibTransId="{F683B5B7-82D8-4F11-8AD1-6C0A6E3BAF73}"/>
    <dgm:cxn modelId="{9409AAF2-D8EA-4ADC-8298-0654744D02F0}" type="presOf" srcId="{8EF2B798-F4B4-409B-8F5A-9EC18DE4FC06}" destId="{D5A1C63D-201E-4812-BE09-C03B26450616}" srcOrd="0" destOrd="0" presId="urn:microsoft.com/office/officeart/2005/8/layout/process4"/>
    <dgm:cxn modelId="{4801C5F2-CC26-4335-A901-1E87C6DD6B52}" type="presParOf" srcId="{0ABC3037-856A-4165-97D7-9CF33C800934}" destId="{FF92B6AA-5BB5-4378-BF0F-D890493C087C}" srcOrd="0" destOrd="0" presId="urn:microsoft.com/office/officeart/2005/8/layout/process4"/>
    <dgm:cxn modelId="{63C066C7-8CFF-478A-975F-9B2CF855B4F0}" type="presParOf" srcId="{FF92B6AA-5BB5-4378-BF0F-D890493C087C}" destId="{713E63B2-D2E9-4E9C-A528-6C4773CB8BBF}" srcOrd="0" destOrd="0" presId="urn:microsoft.com/office/officeart/2005/8/layout/process4"/>
    <dgm:cxn modelId="{D792DC0C-7FAE-4848-B0E4-E8D6EDD52A72}" type="presParOf" srcId="{0ABC3037-856A-4165-97D7-9CF33C800934}" destId="{4BD44E62-611D-401D-890D-F5EC419D7392}" srcOrd="1" destOrd="0" presId="urn:microsoft.com/office/officeart/2005/8/layout/process4"/>
    <dgm:cxn modelId="{EFE15682-5E2C-49B4-8DDA-B101152AC1E7}" type="presParOf" srcId="{0ABC3037-856A-4165-97D7-9CF33C800934}" destId="{A8A66137-6A95-44E1-9F27-727C359B6D86}" srcOrd="2" destOrd="0" presId="urn:microsoft.com/office/officeart/2005/8/layout/process4"/>
    <dgm:cxn modelId="{7CE8E97F-F852-4A36-AD74-D724B3883D8C}" type="presParOf" srcId="{A8A66137-6A95-44E1-9F27-727C359B6D86}" destId="{22F5F5E0-92AA-4EFE-8BEB-9E9B67925ED6}" srcOrd="0" destOrd="0" presId="urn:microsoft.com/office/officeart/2005/8/layout/process4"/>
    <dgm:cxn modelId="{D83CF543-DD38-4A2E-B73B-4D3F25F27239}" type="presParOf" srcId="{0ABC3037-856A-4165-97D7-9CF33C800934}" destId="{967AC580-6BE0-4B50-A6F2-066CC038E417}" srcOrd="3" destOrd="0" presId="urn:microsoft.com/office/officeart/2005/8/layout/process4"/>
    <dgm:cxn modelId="{44C06835-D5A0-4886-976D-4A531DE0C569}" type="presParOf" srcId="{0ABC3037-856A-4165-97D7-9CF33C800934}" destId="{905D7516-D41A-43D1-AB6E-DC9CC6E81F21}" srcOrd="4" destOrd="0" presId="urn:microsoft.com/office/officeart/2005/8/layout/process4"/>
    <dgm:cxn modelId="{57EEB09C-0235-4817-A253-169E0C48931F}" type="presParOf" srcId="{905D7516-D41A-43D1-AB6E-DC9CC6E81F21}" destId="{F2E57E8E-DCB4-4897-84BE-6EB2F89B6D14}" srcOrd="0" destOrd="0" presId="urn:microsoft.com/office/officeart/2005/8/layout/process4"/>
    <dgm:cxn modelId="{8A62B4FC-91E6-4AC7-89BE-86465C2AD298}" type="presParOf" srcId="{0ABC3037-856A-4165-97D7-9CF33C800934}" destId="{211E3118-6F3D-4FE7-883B-8D282240ABFA}" srcOrd="5" destOrd="0" presId="urn:microsoft.com/office/officeart/2005/8/layout/process4"/>
    <dgm:cxn modelId="{0577E282-199E-4100-914D-9AB48C90574E}" type="presParOf" srcId="{0ABC3037-856A-4165-97D7-9CF33C800934}" destId="{F8467921-BB69-42EF-BE38-B9AD771778D4}" srcOrd="6" destOrd="0" presId="urn:microsoft.com/office/officeart/2005/8/layout/process4"/>
    <dgm:cxn modelId="{7B4EA92C-17C4-4D6A-9473-734B7666E9AD}" type="presParOf" srcId="{F8467921-BB69-42EF-BE38-B9AD771778D4}" destId="{D5A1C63D-201E-4812-BE09-C03B26450616}" srcOrd="0" destOrd="0" presId="urn:microsoft.com/office/officeart/2005/8/layout/process4"/>
  </dgm:cxnLst>
  <dgm:bg>
    <a:effectLst>
      <a:outerShdw blurRad="50800" dist="38100" dir="2700000" algn="tl" rotWithShape="0">
        <a:prstClr val="black">
          <a:alpha val="40000"/>
        </a:prstClr>
      </a:outerShdw>
    </a:effectLst>
  </dgm:bg>
  <dgm:whole>
    <a:ln w="38100"/>
  </dgm:whole>
  <dgm:extLst>
    <a:ext uri="http://schemas.microsoft.com/office/drawing/2008/diagram">
      <dsp:dataModelExt xmlns:dsp="http://schemas.microsoft.com/office/drawing/2008/diagram" relId="rId9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0172A158-DC06-40F6-8233-D1B4B8653E82}">
      <dsp:nvSpPr>
        <dsp:cNvPr id="0" name=""/>
        <dsp:cNvSpPr/>
      </dsp:nvSpPr>
      <dsp:spPr>
        <a:xfrm>
          <a:off x="0" y="784173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76200" tIns="76200" rIns="7620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latin typeface="Arial" panose="020B0604020202020204" pitchFamily="34" charset="0"/>
              <a:cs typeface="Arial" panose="020B0604020202020204" pitchFamily="34" charset="0"/>
            </a:rPr>
            <a:t>1. Planowanie prezentacji</a:t>
          </a:r>
        </a:p>
      </dsp:txBody>
      <dsp:txXfrm>
        <a:off x="39558" y="823731"/>
        <a:ext cx="2171907" cy="1271498"/>
      </dsp:txXfrm>
    </dsp:sp>
    <dsp:sp modelId="{50B5C2D5-6FD2-4E8D-838E-A816E85AD5D4}">
      <dsp:nvSpPr>
        <dsp:cNvPr id="0" name=""/>
        <dsp:cNvSpPr/>
      </dsp:nvSpPr>
      <dsp:spPr>
        <a:xfrm>
          <a:off x="2438657" y="1180353"/>
          <a:ext cx="452026" cy="5582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2438657" y="1292004"/>
        <a:ext cx="316418" cy="334951"/>
      </dsp:txXfrm>
    </dsp:sp>
    <dsp:sp modelId="{29CE85DA-6A6A-41CA-80F5-621FAB6601E3}">
      <dsp:nvSpPr>
        <dsp:cNvPr id="0" name=""/>
        <dsp:cNvSpPr/>
      </dsp:nvSpPr>
      <dsp:spPr>
        <a:xfrm>
          <a:off x="3103904" y="784173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2. Tworzenie prezentacji</a:t>
          </a:r>
        </a:p>
      </dsp:txBody>
      <dsp:txXfrm>
        <a:off x="3143462" y="823731"/>
        <a:ext cx="2171907" cy="1271498"/>
      </dsp:txXfrm>
    </dsp:sp>
    <dsp:sp modelId="{3BDEA0D6-A523-4BF9-AD2F-398C1429B5ED}">
      <dsp:nvSpPr>
        <dsp:cNvPr id="0" name=""/>
        <dsp:cNvSpPr/>
      </dsp:nvSpPr>
      <dsp:spPr>
        <a:xfrm rot="26329">
          <a:off x="5552203" y="1192305"/>
          <a:ext cx="475286" cy="5582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>
        <a:off x="5552205" y="1303410"/>
        <a:ext cx="332700" cy="334951"/>
      </dsp:txXfrm>
    </dsp:sp>
    <dsp:sp modelId="{0B514B36-5F00-472A-9D93-AA95623C1C4B}">
      <dsp:nvSpPr>
        <dsp:cNvPr id="0" name=""/>
        <dsp:cNvSpPr/>
      </dsp:nvSpPr>
      <dsp:spPr>
        <a:xfrm>
          <a:off x="6251667" y="808282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3. Dodawanie dźwięków</a:t>
          </a:r>
          <a:b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</a:b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i filmów</a:t>
          </a:r>
        </a:p>
      </dsp:txBody>
      <dsp:txXfrm>
        <a:off x="6291225" y="847840"/>
        <a:ext cx="2171907" cy="1271498"/>
      </dsp:txXfrm>
    </dsp:sp>
    <dsp:sp modelId="{35A28424-2779-4AD0-8605-3F82EC11FA0D}">
      <dsp:nvSpPr>
        <dsp:cNvPr id="0" name=""/>
        <dsp:cNvSpPr/>
      </dsp:nvSpPr>
      <dsp:spPr>
        <a:xfrm rot="16287638" flipH="1">
          <a:off x="6860915" y="2486117"/>
          <a:ext cx="384277" cy="5582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0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-5400000">
        <a:off x="6887048" y="2573123"/>
        <a:ext cx="334951" cy="268994"/>
      </dsp:txXfrm>
    </dsp:sp>
    <dsp:sp modelId="{6E61532D-0B20-4DEE-8428-22D94CBA6EB5}">
      <dsp:nvSpPr>
        <dsp:cNvPr id="0" name=""/>
        <dsp:cNvSpPr/>
      </dsp:nvSpPr>
      <dsp:spPr>
        <a:xfrm>
          <a:off x="6317928" y="3406899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4. Zapisanie prezentacji</a:t>
          </a:r>
        </a:p>
      </dsp:txBody>
      <dsp:txXfrm>
        <a:off x="6357486" y="3446457"/>
        <a:ext cx="2171907" cy="1271498"/>
      </dsp:txXfrm>
    </dsp:sp>
    <dsp:sp modelId="{9EA086A5-2AAF-49A4-8DD7-AD2280FFB895}">
      <dsp:nvSpPr>
        <dsp:cNvPr id="0" name=""/>
        <dsp:cNvSpPr/>
      </dsp:nvSpPr>
      <dsp:spPr>
        <a:xfrm rot="10800000">
          <a:off x="5694863" y="3803079"/>
          <a:ext cx="440299" cy="5582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5826953" y="3914730"/>
        <a:ext cx="308209" cy="334951"/>
      </dsp:txXfrm>
    </dsp:sp>
    <dsp:sp modelId="{FF8A6DA1-0C45-4C3D-8458-2ABCE0A21DDD}">
      <dsp:nvSpPr>
        <dsp:cNvPr id="0" name=""/>
        <dsp:cNvSpPr/>
      </dsp:nvSpPr>
      <dsp:spPr>
        <a:xfrm>
          <a:off x="3236151" y="3406899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0" numCol="1" spcCol="1270" anchor="ctr" anchorCtr="0">
          <a:noAutofit/>
        </a:bodyPr>
        <a:lstStyle/>
        <a:p>
          <a:pPr marL="0" lvl="0" indent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5. Drukowanie materiałów informacyjnych i notatek</a:t>
          </a:r>
          <a:endParaRPr lang="pl-PL" sz="1800" b="0" kern="1200" dirty="0">
            <a:solidFill>
              <a:schemeClr val="tx2">
                <a:lumMod val="75000"/>
              </a:schemeClr>
            </a:solidFill>
            <a:latin typeface="Arial" panose="020B0604020202020204" pitchFamily="34" charset="0"/>
            <a:ea typeface="+mn-ea"/>
            <a:cs typeface="Arial" panose="020B0604020202020204" pitchFamily="34" charset="0"/>
          </a:endParaRPr>
        </a:p>
      </dsp:txBody>
      <dsp:txXfrm>
        <a:off x="3275709" y="3446457"/>
        <a:ext cx="2171907" cy="1271498"/>
      </dsp:txXfrm>
    </dsp:sp>
    <dsp:sp modelId="{19C13969-347E-4610-9401-5D78AD0BB7B8}">
      <dsp:nvSpPr>
        <dsp:cNvPr id="0" name=""/>
        <dsp:cNvSpPr/>
      </dsp:nvSpPr>
      <dsp:spPr>
        <a:xfrm rot="10800000">
          <a:off x="2562465" y="3803079"/>
          <a:ext cx="476071" cy="558253"/>
        </a:xfrm>
        <a:prstGeom prst="rightArrow">
          <a:avLst>
            <a:gd name="adj1" fmla="val 60000"/>
            <a:gd name="adj2" fmla="val 50000"/>
          </a:avLst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endParaRPr lang="pl-PL" sz="2500" kern="1200">
            <a:latin typeface="Arial" panose="020B0604020202020204" pitchFamily="34" charset="0"/>
            <a:cs typeface="Arial" panose="020B0604020202020204" pitchFamily="34" charset="0"/>
          </a:endParaRPr>
        </a:p>
      </dsp:txBody>
      <dsp:txXfrm rot="10800000">
        <a:off x="2705286" y="3914730"/>
        <a:ext cx="333250" cy="334951"/>
      </dsp:txXfrm>
    </dsp:sp>
    <dsp:sp modelId="{8F7F92F7-C86A-40D5-BB00-F3654CDBCCE2}">
      <dsp:nvSpPr>
        <dsp:cNvPr id="0" name=""/>
        <dsp:cNvSpPr/>
      </dsp:nvSpPr>
      <dsp:spPr>
        <a:xfrm>
          <a:off x="86879" y="3406899"/>
          <a:ext cx="2251023" cy="1350614"/>
        </a:xfrm>
        <a:prstGeom prst="roundRect">
          <a:avLst>
            <a:gd name="adj" fmla="val 10000"/>
          </a:avLst>
        </a:prstGeom>
        <a:solidFill>
          <a:schemeClr val="lt1"/>
        </a:solidFill>
        <a:ln w="57150" cap="rnd" cmpd="sng" algn="ctr">
          <a:solidFill>
            <a:schemeClr val="accent2"/>
          </a:solidFill>
          <a:prstDash val="solid"/>
        </a:ln>
        <a:effectLst/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87630" tIns="87630" rIns="87630" bIns="0" numCol="1" spcCol="1270" anchor="ctr" anchorCtr="0">
          <a:noAutofit/>
        </a:bodyPr>
        <a:lstStyle/>
        <a:p>
          <a:pPr marL="0" marR="0" lvl="0" indent="0" algn="ctr" defTabSz="1022350" eaLnBrk="1" fontAlgn="auto" latinLnBrk="0" hangingPunct="1">
            <a:lnSpc>
              <a:spcPct val="90000"/>
            </a:lnSpc>
            <a:spcBef>
              <a:spcPct val="0"/>
            </a:spcBef>
            <a:spcAft>
              <a:spcPct val="35000"/>
            </a:spcAft>
            <a:buClrTx/>
            <a:buSzTx/>
            <a:buFontTx/>
            <a:buNone/>
            <a:tabLst/>
            <a:defRPr/>
          </a:pPr>
          <a:r>
            <a:rPr lang="pl-PL" sz="2000" b="1" kern="1200" dirty="0">
              <a:solidFill>
                <a:prstClr val="black"/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6. Ustalenie parametrów pokazu i pokaz</a:t>
          </a:r>
        </a:p>
      </dsp:txBody>
      <dsp:txXfrm>
        <a:off x="126437" y="3446457"/>
        <a:ext cx="2171907" cy="1271498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713E63B2-D2E9-4E9C-A528-6C4773CB8BBF}">
      <dsp:nvSpPr>
        <dsp:cNvPr id="0" name=""/>
        <dsp:cNvSpPr/>
      </dsp:nvSpPr>
      <dsp:spPr>
        <a:xfrm>
          <a:off x="0" y="3341695"/>
          <a:ext cx="3411808" cy="731081"/>
        </a:xfrm>
        <a:prstGeom prst="rect">
          <a:avLst/>
        </a:prstGeom>
        <a:solidFill>
          <a:schemeClr val="lt1"/>
        </a:solidFill>
        <a:ln w="22225" cap="rnd" cmpd="sng" algn="ctr">
          <a:solidFill>
            <a:schemeClr val="accent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Dopracuj szczegóły</a:t>
          </a:r>
        </a:p>
      </dsp:txBody>
      <dsp:txXfrm>
        <a:off x="0" y="3341695"/>
        <a:ext cx="3411808" cy="731081"/>
      </dsp:txXfrm>
    </dsp:sp>
    <dsp:sp modelId="{22F5F5E0-92AA-4EFE-8BEB-9E9B67925ED6}">
      <dsp:nvSpPr>
        <dsp:cNvPr id="0" name=""/>
        <dsp:cNvSpPr/>
      </dsp:nvSpPr>
      <dsp:spPr>
        <a:xfrm rot="10800000">
          <a:off x="0" y="2228258"/>
          <a:ext cx="3411808" cy="1124403"/>
        </a:xfrm>
        <a:prstGeom prst="upArrowCallout">
          <a:avLst/>
        </a:prstGeom>
        <a:solidFill>
          <a:schemeClr val="lt1"/>
        </a:solidFill>
        <a:ln w="22225" cap="rnd" cmpd="sng" algn="ctr">
          <a:solidFill>
            <a:schemeClr val="accent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Dodaj animacje</a:t>
          </a:r>
          <a:b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</a:b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 i przejścia</a:t>
          </a:r>
        </a:p>
      </dsp:txBody>
      <dsp:txXfrm rot="10800000">
        <a:off x="0" y="2228258"/>
        <a:ext cx="3411808" cy="730603"/>
      </dsp:txXfrm>
    </dsp:sp>
    <dsp:sp modelId="{F2E57E8E-DCB4-4897-84BE-6EB2F89B6D14}">
      <dsp:nvSpPr>
        <dsp:cNvPr id="0" name=""/>
        <dsp:cNvSpPr/>
      </dsp:nvSpPr>
      <dsp:spPr>
        <a:xfrm rot="10800000">
          <a:off x="0" y="1114821"/>
          <a:ext cx="3411808" cy="1124403"/>
        </a:xfrm>
        <a:prstGeom prst="upArrowCallout">
          <a:avLst/>
        </a:prstGeom>
        <a:solidFill>
          <a:schemeClr val="lt1"/>
        </a:solidFill>
        <a:ln w="22225" cap="rnd" cmpd="sng" algn="ctr">
          <a:solidFill>
            <a:schemeClr val="accent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solidFill>
                <a:prstClr val="black">
                  <a:hueOff val="0"/>
                  <a:satOff val="0"/>
                  <a:lumOff val="0"/>
                  <a:alphaOff val="0"/>
                </a:prstClr>
              </a:solidFill>
              <a:latin typeface="Arial" panose="020B0604020202020204" pitchFamily="34" charset="0"/>
              <a:ea typeface="+mn-ea"/>
              <a:cs typeface="Arial" panose="020B0604020202020204" pitchFamily="34" charset="0"/>
            </a:rPr>
            <a:t>Wstaw tekst i grafikę</a:t>
          </a:r>
        </a:p>
      </dsp:txBody>
      <dsp:txXfrm rot="10800000">
        <a:off x="0" y="1114821"/>
        <a:ext cx="3411808" cy="730603"/>
      </dsp:txXfrm>
    </dsp:sp>
    <dsp:sp modelId="{D5A1C63D-201E-4812-BE09-C03B26450616}">
      <dsp:nvSpPr>
        <dsp:cNvPr id="0" name=""/>
        <dsp:cNvSpPr/>
      </dsp:nvSpPr>
      <dsp:spPr>
        <a:xfrm rot="10800000">
          <a:off x="0" y="1385"/>
          <a:ext cx="3411808" cy="1124403"/>
        </a:xfrm>
        <a:prstGeom prst="upArrowCallout">
          <a:avLst/>
        </a:prstGeom>
        <a:solidFill>
          <a:schemeClr val="lt1"/>
        </a:solidFill>
        <a:ln w="28575" cap="rnd" cmpd="sng" algn="ctr">
          <a:solidFill>
            <a:schemeClr val="accent2"/>
          </a:solidFill>
          <a:prstDash val="solid"/>
        </a:ln>
        <a:effectLst>
          <a:outerShdw blurRad="50800" dist="38100" dir="2700000" algn="tl" rotWithShape="0">
            <a:prstClr val="black">
              <a:alpha val="40000"/>
            </a:prstClr>
          </a:outerShdw>
        </a:effectLst>
      </dsp:spPr>
      <dsp:style>
        <a:lnRef idx="2">
          <a:schemeClr val="accent2"/>
        </a:lnRef>
        <a:fillRef idx="1">
          <a:schemeClr val="lt1"/>
        </a:fillRef>
        <a:effectRef idx="0">
          <a:schemeClr val="accent2"/>
        </a:effectRef>
        <a:fontRef idx="minor">
          <a:schemeClr val="dk1"/>
        </a:fontRef>
      </dsp:style>
      <dsp:txBody>
        <a:bodyPr spcFirstLastPara="0" vert="horz" wrap="square" lIns="142240" tIns="142240" rIns="142240" bIns="14224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pl-PL" sz="2000" b="1" kern="1200" dirty="0">
              <a:latin typeface="Arial" panose="020B0604020202020204" pitchFamily="34" charset="0"/>
              <a:cs typeface="Arial" panose="020B0604020202020204" pitchFamily="34" charset="0"/>
            </a:rPr>
            <a:t>Wybierz rodzaj motywu</a:t>
          </a:r>
        </a:p>
      </dsp:txBody>
      <dsp:txXfrm rot="10800000">
        <a:off x="0" y="1385"/>
        <a:ext cx="3411808" cy="73060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process5">
  <dgm:title val=""/>
  <dgm:desc val=""/>
  <dgm:catLst>
    <dgm:cat type="process" pri="17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diagram">
    <dgm:varLst>
      <dgm:dir/>
      <dgm:resizeHandles val="exact"/>
    </dgm:varLst>
    <dgm:choose name="Name0">
      <dgm:if name="Name1" axis="self" func="var" arg="dir" op="equ" val="norm">
        <dgm:alg type="snake">
          <dgm:param type="grDir" val="tL"/>
          <dgm:param type="flowDir" val="row"/>
          <dgm:param type="contDir" val="revDir"/>
          <dgm:param type="bkpt" val="endCnv"/>
        </dgm:alg>
      </dgm:if>
      <dgm:else name="Name2">
        <dgm:alg type="snake">
          <dgm:param type="grDir" val="tR"/>
          <dgm:param type="flowDir" val="row"/>
          <dgm:param type="contDir" val="revDir"/>
          <dgm:param type="bkpt" val="endCnv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w" for="ch" forName="sibTrans" refType="w" refFor="ch" refPtType="node" op="equ" fact="0.4"/>
      <dgm:constr type="sp" refType="w" refFor="ch" refForName="sibTrans" op="equ"/>
      <dgm:constr type="primFontSz" for="ch" ptType="node" op="equ" val="65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5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</dgm:constrLst>
          <dgm:ruleLst/>
          <dgm:layoutNode name="connectorText">
            <dgm:alg type="tx">
              <dgm:param type="autoTxRot" val="upr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nagłówka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3" name="Symbol zastępczy daty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C22E2A3-4311-4B14-971A-01D38304604D}" type="datetimeFigureOut">
              <a:rPr lang="pl-PL" smtClean="0"/>
              <a:t>02.11.2019</a:t>
            </a:fld>
            <a:endParaRPr lang="pl-PL"/>
          </a:p>
        </p:txBody>
      </p:sp>
      <p:sp>
        <p:nvSpPr>
          <p:cNvPr id="4" name="Symbol zastępczy obrazu slajdu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pl-PL"/>
          </a:p>
        </p:txBody>
      </p:sp>
      <p:sp>
        <p:nvSpPr>
          <p:cNvPr id="5" name="Symbol zastępczy notatek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6" name="Symbol zastępczy stopki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pl-PL"/>
          </a:p>
        </p:txBody>
      </p:sp>
      <p:sp>
        <p:nvSpPr>
          <p:cNvPr id="7" name="Symbol zastępczy numeru slajdu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43B45EF-20C5-4E24-B592-F300A2E7BBC4}" type="slidenum">
              <a:rPr lang="pl-PL" smtClean="0"/>
              <a:t>‹#›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81892989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1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62657536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2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50321500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3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94127205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4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1349159658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6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29792045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ymbol zastępczy obrazu slajdu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Symbol zastępczy notatek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pl-PL" dirty="0"/>
          </a:p>
        </p:txBody>
      </p:sp>
      <p:sp>
        <p:nvSpPr>
          <p:cNvPr id="4" name="Symbol zastępczy numeru slajdu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743B45EF-20C5-4E24-B592-F300A2E7BBC4}" type="slidenum">
              <a:rPr lang="pl-PL" smtClean="0"/>
              <a:t>7</a:t>
            </a:fld>
            <a:endParaRPr lang="pl-PL"/>
          </a:p>
        </p:txBody>
      </p:sp>
    </p:spTree>
    <p:extLst>
      <p:ext uri="{BB962C8B-B14F-4D97-AF65-F5344CB8AC3E}">
        <p14:creationId xmlns:p14="http://schemas.microsoft.com/office/powerpoint/2010/main" val="2601162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ajd tytuł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448091" y="3085765"/>
            <a:ext cx="8240108" cy="33048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1192" y="990600"/>
            <a:ext cx="7989752" cy="1504844"/>
          </a:xfrm>
          <a:effectLst/>
        </p:spPr>
        <p:txBody>
          <a:bodyPr anchor="b">
            <a:normAutofit/>
          </a:bodyPr>
          <a:lstStyle>
            <a:lvl1pPr>
              <a:defRPr sz="360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581192" y="2495444"/>
            <a:ext cx="7989752" cy="590321"/>
          </a:xfrm>
        </p:spPr>
        <p:txBody>
          <a:bodyPr anchor="t">
            <a:normAutofit/>
          </a:bodyPr>
          <a:lstStyle>
            <a:lvl1pPr marL="0" indent="0" algn="l">
              <a:buNone/>
              <a:defRPr sz="1600" cap="all">
                <a:solidFill>
                  <a:schemeClr val="accent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pl-PL"/>
              <a:t>Kliknij, aby edytować styl wzorca podtytułu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B3FF8DF3-1B30-40E6-9FD7-094FDC1AA925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FDBADE4E-8E6F-490E-A496-B98013039F3F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0858315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ytuł i tekst pionow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17009081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ytuł pionowy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6629400" y="599725"/>
            <a:ext cx="2057399" cy="581695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675725"/>
            <a:ext cx="1503123" cy="5183073"/>
          </a:xfrm>
        </p:spPr>
        <p:txBody>
          <a:bodyPr vert="eaVert"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81192" y="675725"/>
            <a:ext cx="5922209" cy="5183073"/>
          </a:xfrm>
        </p:spPr>
        <p:txBody>
          <a:bodyPr vert="eaVert" anchor="t"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45255" y="5956136"/>
            <a:ext cx="947672" cy="365125"/>
          </a:xfrm>
        </p:spPr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81192" y="5951810"/>
            <a:ext cx="5922209" cy="365125"/>
          </a:xfrm>
        </p:spPr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48407399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ytuł i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</a:p>
        </p:txBody>
      </p:sp>
      <p:sp>
        <p:nvSpPr>
          <p:cNvPr id="3" name="Symbol zastępczy tekstu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pl-PL"/>
              <a:t>Kliknij, aby edytować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91A1B3E-4D01-4A51-9C3D-6B9D6A898A4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B9FBB7-87B1-45B3-AF30-5851D1B496B0}" type="datetimeFigureOut">
              <a:rPr lang="pl-PL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6B2E14-3294-4904-8E32-24533437AE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0BAF5F8-5FC4-4517-81D6-0E841E23F41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CAD276-98CD-4754-B537-19A52F57C78F}" type="slidenum">
              <a:rPr lang="pl-PL" altLang="pl-PL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08380003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ytuł i zawartoś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1192" y="2228003"/>
            <a:ext cx="7989752" cy="3630795"/>
          </a:xfrm>
        </p:spPr>
        <p:txBody>
          <a:bodyPr/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143941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Nagłówek sekcj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52646" y="5141973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3" y="3036573"/>
            <a:ext cx="7989751" cy="1504844"/>
          </a:xfrm>
        </p:spPr>
        <p:txBody>
          <a:bodyPr anchor="b">
            <a:normAutofit/>
          </a:bodyPr>
          <a:lstStyle>
            <a:lvl1pPr algn="l">
              <a:defRPr sz="3600" b="0" cap="all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3" y="4541417"/>
            <a:ext cx="7989751" cy="600556"/>
          </a:xfrm>
        </p:spPr>
        <p:txBody>
          <a:bodyPr anchor="t">
            <a:normAutofit/>
          </a:bodyPr>
          <a:lstStyle>
            <a:lvl1pPr marL="0" indent="0" algn="l">
              <a:buNone/>
              <a:defRPr sz="1800" cap="all">
                <a:solidFill>
                  <a:schemeClr val="accent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469DFF1A-9D42-4634-9971-EC31D1C1F091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689DB1A1-DC33-4174-ACE1-26C62749BC5A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81679707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wa elementy zawartośc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81192" y="2228002"/>
            <a:ext cx="3899527" cy="363304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2" y="2228003"/>
            <a:ext cx="3907662" cy="3633047"/>
          </a:xfrm>
        </p:spPr>
        <p:txBody>
          <a:bodyPr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4918667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ównan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87219" y="2228003"/>
            <a:ext cx="3593500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1192" y="2926051"/>
            <a:ext cx="3899527" cy="2934999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69308" y="2228003"/>
            <a:ext cx="3601635" cy="576262"/>
          </a:xfrm>
        </p:spPr>
        <p:txBody>
          <a:bodyPr anchor="b">
            <a:noAutofit/>
          </a:bodyPr>
          <a:lstStyle>
            <a:lvl1pPr marL="0" indent="0">
              <a:buNone/>
              <a:defRPr sz="22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2" y="2926051"/>
            <a:ext cx="3907662" cy="2934999"/>
          </a:xfrm>
        </p:spPr>
        <p:txBody>
          <a:bodyPr anchor="t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5997577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ylko tytu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>
            <a:spLocks noChangeAspect="1"/>
          </p:cNvSpPr>
          <p:nvPr/>
        </p:nvSpPr>
        <p:spPr>
          <a:xfrm>
            <a:off x="448092" y="599725"/>
            <a:ext cx="8238707" cy="1258827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C1B8688A-D480-4E6C-AD25-7ADC93BED7D1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1FF969-86FC-4156-B90B-E603A9A782B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358487090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Pust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236521A7-ADBE-4D5B-A1DA-24A58F6BFFAB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EDA3D96B-39F9-4C54-A7C1-4AEA2BB8F273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263648101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Zawartość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>
            <a:spLocks noChangeAspect="1"/>
          </p:cNvSpPr>
          <p:nvPr/>
        </p:nvSpPr>
        <p:spPr>
          <a:xfrm>
            <a:off x="452646" y="5141973"/>
            <a:ext cx="8238707" cy="1274702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352" y="5262296"/>
            <a:ext cx="3536625" cy="689514"/>
          </a:xfrm>
        </p:spPr>
        <p:txBody>
          <a:bodyPr anchor="ctr"/>
          <a:lstStyle>
            <a:lvl1pPr algn="l">
              <a:defRPr sz="2000" b="0"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46399" y="601200"/>
            <a:ext cx="8240400" cy="4204800"/>
          </a:xfrm>
        </p:spPr>
        <p:txBody>
          <a:bodyPr anchor="ctr">
            <a:normAutofit/>
          </a:bodyPr>
          <a:lstStyle>
            <a:lvl1pPr>
              <a:defRPr sz="2000">
                <a:solidFill>
                  <a:schemeClr val="tx2"/>
                </a:solidFill>
              </a:defRPr>
            </a:lvl1pPr>
            <a:lvl2pPr>
              <a:defRPr sz="1800">
                <a:solidFill>
                  <a:schemeClr val="tx2"/>
                </a:solidFill>
              </a:defRPr>
            </a:lvl2pPr>
            <a:lvl3pPr>
              <a:defRPr sz="1600">
                <a:solidFill>
                  <a:schemeClr val="tx2"/>
                </a:solidFill>
              </a:defRPr>
            </a:lvl3pPr>
            <a:lvl4pPr>
              <a:defRPr sz="1400">
                <a:solidFill>
                  <a:schemeClr val="tx2"/>
                </a:solidFill>
              </a:defRPr>
            </a:lvl4pPr>
            <a:lvl5pPr>
              <a:defRPr sz="1400">
                <a:solidFill>
                  <a:schemeClr val="tx2"/>
                </a:solidFill>
              </a:defRPr>
            </a:lvl5pPr>
            <a:lvl6pPr>
              <a:defRPr sz="1400">
                <a:solidFill>
                  <a:schemeClr val="tx2"/>
                </a:solidFill>
              </a:defRPr>
            </a:lvl6pPr>
            <a:lvl7pPr>
              <a:defRPr sz="1400">
                <a:solidFill>
                  <a:schemeClr val="tx2"/>
                </a:solidFill>
              </a:defRPr>
            </a:lvl7pPr>
            <a:lvl8pPr>
              <a:defRPr sz="1400">
                <a:solidFill>
                  <a:schemeClr val="tx2"/>
                </a:solidFill>
              </a:defRPr>
            </a:lvl8pPr>
            <a:lvl9pPr>
              <a:defRPr sz="1400">
                <a:solidFill>
                  <a:schemeClr val="tx2"/>
                </a:solidFill>
              </a:defRPr>
            </a:lvl9pPr>
          </a:lstStyle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305617" y="5262295"/>
            <a:ext cx="4265327" cy="689515"/>
          </a:xfrm>
        </p:spPr>
        <p:txBody>
          <a:bodyPr anchor="ctr">
            <a:normAutofit/>
          </a:bodyPr>
          <a:lstStyle>
            <a:lvl1pPr marL="0" indent="0" algn="r">
              <a:buNone/>
              <a:defRPr sz="1100">
                <a:solidFill>
                  <a:schemeClr val="bg1"/>
                </a:solidFill>
              </a:defRPr>
            </a:lvl1pPr>
            <a:lvl2pPr marL="457200" indent="0">
              <a:buNone/>
              <a:defRPr sz="11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accent1">
                    <a:lumMod val="75000"/>
                    <a:lumOff val="25000"/>
                  </a:schemeClr>
                </a:solidFill>
              </a:defRPr>
            </a:lvl1pPr>
          </a:lstStyle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130440686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Obraz z podpis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1192" y="4693389"/>
            <a:ext cx="7989752" cy="566738"/>
          </a:xfrm>
        </p:spPr>
        <p:txBody>
          <a:bodyPr anchor="b">
            <a:normAutofit/>
          </a:bodyPr>
          <a:lstStyle>
            <a:lvl1pPr algn="l">
              <a:defRPr sz="2400" b="0">
                <a:solidFill>
                  <a:schemeClr val="accent1"/>
                </a:solidFill>
              </a:defRPr>
            </a:lvl1pPr>
          </a:lstStyle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448093" y="599725"/>
            <a:ext cx="8238706" cy="3557252"/>
          </a:xfrm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pl-PL"/>
              <a:t>Kliknij ikonę, aby dodać obraz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81192" y="5260126"/>
            <a:ext cx="7989752" cy="598671"/>
          </a:xfrm>
        </p:spPr>
        <p:txBody>
          <a:bodyPr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pl-PL"/>
              <a:t>Edytuj style wzorca tekstu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endParaRPr lang="pl-PL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/>
          </a:p>
        </p:txBody>
      </p:sp>
    </p:spTree>
    <p:extLst>
      <p:ext uri="{BB962C8B-B14F-4D97-AF65-F5344CB8AC3E}">
        <p14:creationId xmlns:p14="http://schemas.microsoft.com/office/powerpoint/2010/main" val="69259057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EEF4E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581192" y="687474"/>
            <a:ext cx="7989752" cy="1083329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pl-PL"/>
              <a:t>Kliknij, aby edytować styl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81192" y="2228003"/>
            <a:ext cx="7989752" cy="363079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pl-PL"/>
              <a:t>Edytuj style wzorca tekstu</a:t>
            </a:r>
          </a:p>
          <a:p>
            <a:pPr lvl="1"/>
            <a:r>
              <a:rPr lang="pl-PL"/>
              <a:t>Drugi poziom</a:t>
            </a:r>
          </a:p>
          <a:p>
            <a:pPr lvl="2"/>
            <a:r>
              <a:rPr lang="pl-PL"/>
              <a:t>Trzeci poziom</a:t>
            </a:r>
          </a:p>
          <a:p>
            <a:pPr lvl="3"/>
            <a:r>
              <a:rPr lang="pl-PL"/>
              <a:t>Czwarty poziom</a:t>
            </a:r>
          </a:p>
          <a:p>
            <a:pPr lvl="4"/>
            <a:r>
              <a:rPr lang="pl-PL"/>
              <a:t>Piąty poziom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559327" y="5956136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0CD9DB76-ED8C-4A51-A748-3641BD9053DD}" type="datetimeFigureOut">
              <a:rPr lang="pl-PL" smtClean="0"/>
              <a:pPr>
                <a:defRPr/>
              </a:pPr>
              <a:t>02.11.2019</a:t>
            </a:fld>
            <a:endParaRPr lang="pl-PL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581192" y="5951810"/>
            <a:ext cx="487058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cap="all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endParaRPr lang="pl-PL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800476" y="5956136"/>
            <a:ext cx="77046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accent2"/>
                </a:solidFill>
              </a:defRPr>
            </a:lvl1pPr>
          </a:lstStyle>
          <a:p>
            <a:pPr>
              <a:defRPr/>
            </a:pPr>
            <a:fld id="{2610830C-A688-4F15-AAEF-1ED57572845B}" type="slidenum">
              <a:rPr lang="pl-PL" altLang="pl-PL" smtClean="0"/>
              <a:pPr>
                <a:defRPr/>
              </a:pPr>
              <a:t>‹#›</a:t>
            </a:fld>
            <a:endParaRPr lang="pl-PL" altLang="pl-PL" dirty="0"/>
          </a:p>
        </p:txBody>
      </p:sp>
      <p:sp>
        <p:nvSpPr>
          <p:cNvPr id="9" name="Rectangle 8"/>
          <p:cNvSpPr/>
          <p:nvPr/>
        </p:nvSpPr>
        <p:spPr>
          <a:xfrm>
            <a:off x="448091" y="441325"/>
            <a:ext cx="2719909" cy="108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0" name="Rectangle 9"/>
          <p:cNvSpPr/>
          <p:nvPr/>
        </p:nvSpPr>
        <p:spPr>
          <a:xfrm>
            <a:off x="5976001" y="441325"/>
            <a:ext cx="2710800" cy="108000"/>
          </a:xfrm>
          <a:prstGeom prst="rect">
            <a:avLst/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  <p:sp>
        <p:nvSpPr>
          <p:cNvPr id="11" name="Rectangle 10"/>
          <p:cNvSpPr/>
          <p:nvPr/>
        </p:nvSpPr>
        <p:spPr>
          <a:xfrm>
            <a:off x="3216601" y="441325"/>
            <a:ext cx="2710800" cy="108000"/>
          </a:xfrm>
          <a:prstGeom prst="rect">
            <a:avLst/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</p:sp>
    </p:spTree>
    <p:extLst>
      <p:ext uri="{BB962C8B-B14F-4D97-AF65-F5344CB8AC3E}">
        <p14:creationId xmlns:p14="http://schemas.microsoft.com/office/powerpoint/2010/main" val="275266994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126" r:id="rId1"/>
    <p:sldLayoutId id="2147484127" r:id="rId2"/>
    <p:sldLayoutId id="2147484128" r:id="rId3"/>
    <p:sldLayoutId id="2147484129" r:id="rId4"/>
    <p:sldLayoutId id="2147484130" r:id="rId5"/>
    <p:sldLayoutId id="2147484131" r:id="rId6"/>
    <p:sldLayoutId id="2147484132" r:id="rId7"/>
    <p:sldLayoutId id="2147484133" r:id="rId8"/>
    <p:sldLayoutId id="2147484134" r:id="rId9"/>
    <p:sldLayoutId id="2147484135" r:id="rId10"/>
    <p:sldLayoutId id="2147484136" r:id="rId11"/>
    <p:sldLayoutId id="2147484137" r:id="rId12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kern="1200" cap="all">
          <a:solidFill>
            <a:schemeClr val="bg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06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800" kern="1200">
          <a:solidFill>
            <a:schemeClr val="tx2"/>
          </a:solidFill>
          <a:latin typeface="+mn-lt"/>
          <a:ea typeface="+mn-ea"/>
          <a:cs typeface="+mn-cs"/>
        </a:defRPr>
      </a:lvl1pPr>
      <a:lvl2pPr marL="630000" indent="-306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600" kern="1200">
          <a:solidFill>
            <a:schemeClr val="tx2"/>
          </a:solidFill>
          <a:latin typeface="+mn-lt"/>
          <a:ea typeface="+mn-ea"/>
          <a:cs typeface="+mn-cs"/>
        </a:defRPr>
      </a:lvl2pPr>
      <a:lvl3pPr marL="900000" indent="-270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400" kern="1200">
          <a:solidFill>
            <a:schemeClr val="tx2"/>
          </a:solidFill>
          <a:latin typeface="+mn-lt"/>
          <a:ea typeface="+mn-ea"/>
          <a:cs typeface="+mn-cs"/>
        </a:defRPr>
      </a:lvl3pPr>
      <a:lvl4pPr marL="124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4pPr>
      <a:lvl5pPr marL="1602000" indent="-2340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5pPr>
      <a:lvl6pPr marL="19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6pPr>
      <a:lvl7pPr marL="22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7pPr>
      <a:lvl8pPr marL="25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8pPr>
      <a:lvl9pPr marL="2800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accent2"/>
        </a:buClr>
        <a:buSzPct val="92000"/>
        <a:buFont typeface="Wingdings 2" charset="2"/>
        <a:buChar char=""/>
        <a:defRPr sz="12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.png"/><Relationship Id="rId13" Type="http://schemas.openxmlformats.org/officeDocument/2006/relationships/image" Target="../media/image6.svg"/><Relationship Id="rId18" Type="http://schemas.openxmlformats.org/officeDocument/2006/relationships/image" Target="../media/image11.png"/><Relationship Id="rId3" Type="http://schemas.openxmlformats.org/officeDocument/2006/relationships/diagramData" Target="../diagrams/data1.xml"/><Relationship Id="rId7" Type="http://schemas.microsoft.com/office/2007/relationships/diagramDrawing" Target="../diagrams/drawing1.xml"/><Relationship Id="rId12" Type="http://schemas.openxmlformats.org/officeDocument/2006/relationships/image" Target="../media/image5.png"/><Relationship Id="rId17" Type="http://schemas.openxmlformats.org/officeDocument/2006/relationships/image" Target="../media/image10.svg"/><Relationship Id="rId2" Type="http://schemas.openxmlformats.org/officeDocument/2006/relationships/notesSlide" Target="../notesSlides/notesSlide2.xml"/><Relationship Id="rId16" Type="http://schemas.openxmlformats.org/officeDocument/2006/relationships/image" Target="../media/image9.png"/><Relationship Id="rId1" Type="http://schemas.openxmlformats.org/officeDocument/2006/relationships/slideLayout" Target="../slideLayouts/slideLayout12.xml"/><Relationship Id="rId6" Type="http://schemas.openxmlformats.org/officeDocument/2006/relationships/diagramColors" Target="../diagrams/colors1.xml"/><Relationship Id="rId11" Type="http://schemas.openxmlformats.org/officeDocument/2006/relationships/image" Target="../media/image4.svg"/><Relationship Id="rId5" Type="http://schemas.openxmlformats.org/officeDocument/2006/relationships/diagramQuickStyle" Target="../diagrams/quickStyle1.xml"/><Relationship Id="rId15" Type="http://schemas.openxmlformats.org/officeDocument/2006/relationships/image" Target="../media/image8.svg"/><Relationship Id="rId10" Type="http://schemas.openxmlformats.org/officeDocument/2006/relationships/image" Target="../media/image3.png"/><Relationship Id="rId19" Type="http://schemas.openxmlformats.org/officeDocument/2006/relationships/image" Target="../media/image12.svg"/><Relationship Id="rId4" Type="http://schemas.openxmlformats.org/officeDocument/2006/relationships/diagramLayout" Target="../diagrams/layout1.xml"/><Relationship Id="rId9" Type="http://schemas.openxmlformats.org/officeDocument/2006/relationships/image" Target="../media/image2.svg"/><Relationship Id="rId1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image" Target="../media/image13.png"/><Relationship Id="rId7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16.svg"/><Relationship Id="rId5" Type="http://schemas.openxmlformats.org/officeDocument/2006/relationships/image" Target="../media/image15.png"/><Relationship Id="rId4" Type="http://schemas.openxmlformats.org/officeDocument/2006/relationships/image" Target="../media/image14.sv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diagramColors" Target="../diagrams/colors2.xml"/><Relationship Id="rId13" Type="http://schemas.openxmlformats.org/officeDocument/2006/relationships/image" Target="../media/image22.svg"/><Relationship Id="rId18" Type="http://schemas.openxmlformats.org/officeDocument/2006/relationships/image" Target="../media/image27.png"/><Relationship Id="rId3" Type="http://schemas.openxmlformats.org/officeDocument/2006/relationships/image" Target="../media/image5.png"/><Relationship Id="rId21" Type="http://schemas.openxmlformats.org/officeDocument/2006/relationships/image" Target="../media/image30.svg"/><Relationship Id="rId7" Type="http://schemas.openxmlformats.org/officeDocument/2006/relationships/diagramQuickStyle" Target="../diagrams/quickStyle2.xml"/><Relationship Id="rId12" Type="http://schemas.openxmlformats.org/officeDocument/2006/relationships/image" Target="../media/image21.png"/><Relationship Id="rId17" Type="http://schemas.openxmlformats.org/officeDocument/2006/relationships/image" Target="../media/image26.svg"/><Relationship Id="rId25" Type="http://schemas.openxmlformats.org/officeDocument/2006/relationships/image" Target="../media/image34.svg"/><Relationship Id="rId2" Type="http://schemas.openxmlformats.org/officeDocument/2006/relationships/notesSlide" Target="../notesSlides/notesSlide4.xml"/><Relationship Id="rId16" Type="http://schemas.openxmlformats.org/officeDocument/2006/relationships/image" Target="../media/image25.png"/><Relationship Id="rId20" Type="http://schemas.openxmlformats.org/officeDocument/2006/relationships/image" Target="../media/image29.png"/><Relationship Id="rId1" Type="http://schemas.openxmlformats.org/officeDocument/2006/relationships/slideLayout" Target="../slideLayouts/slideLayout12.xml"/><Relationship Id="rId6" Type="http://schemas.openxmlformats.org/officeDocument/2006/relationships/diagramLayout" Target="../diagrams/layout2.xml"/><Relationship Id="rId11" Type="http://schemas.openxmlformats.org/officeDocument/2006/relationships/image" Target="../media/image20.svg"/><Relationship Id="rId24" Type="http://schemas.openxmlformats.org/officeDocument/2006/relationships/image" Target="../media/image33.png"/><Relationship Id="rId5" Type="http://schemas.openxmlformats.org/officeDocument/2006/relationships/diagramData" Target="../diagrams/data2.xml"/><Relationship Id="rId15" Type="http://schemas.openxmlformats.org/officeDocument/2006/relationships/image" Target="../media/image24.svg"/><Relationship Id="rId23" Type="http://schemas.openxmlformats.org/officeDocument/2006/relationships/image" Target="../media/image32.svg"/><Relationship Id="rId10" Type="http://schemas.openxmlformats.org/officeDocument/2006/relationships/image" Target="../media/image19.png"/><Relationship Id="rId19" Type="http://schemas.openxmlformats.org/officeDocument/2006/relationships/image" Target="../media/image28.svg"/><Relationship Id="rId4" Type="http://schemas.openxmlformats.org/officeDocument/2006/relationships/image" Target="../media/image18.svg"/><Relationship Id="rId9" Type="http://schemas.microsoft.com/office/2007/relationships/diagramDrawing" Target="../diagrams/drawing2.xml"/><Relationship Id="rId14" Type="http://schemas.openxmlformats.org/officeDocument/2006/relationships/image" Target="../media/image23.png"/><Relationship Id="rId22" Type="http://schemas.openxmlformats.org/officeDocument/2006/relationships/image" Target="../media/image31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40.png"/><Relationship Id="rId3" Type="http://schemas.openxmlformats.org/officeDocument/2006/relationships/image" Target="../media/image35.svg"/><Relationship Id="rId7" Type="http://schemas.openxmlformats.org/officeDocument/2006/relationships/image" Target="../media/image39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38.png"/><Relationship Id="rId5" Type="http://schemas.openxmlformats.org/officeDocument/2006/relationships/image" Target="../media/image37.png"/><Relationship Id="rId4" Type="http://schemas.openxmlformats.org/officeDocument/2006/relationships/image" Target="../media/image36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1.sv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2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2.xml"/><Relationship Id="rId5" Type="http://schemas.openxmlformats.org/officeDocument/2006/relationships/image" Target="../media/image43.svg"/><Relationship Id="rId4" Type="http://schemas.openxmlformats.org/officeDocument/2006/relationships/image" Target="../media/image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svg"/><Relationship Id="rId7" Type="http://schemas.openxmlformats.org/officeDocument/2006/relationships/image" Target="../media/image47.sv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46.png"/><Relationship Id="rId5" Type="http://schemas.microsoft.com/office/2007/relationships/hdphoto" Target="../media/hdphoto1.wdp"/><Relationship Id="rId4" Type="http://schemas.openxmlformats.org/officeDocument/2006/relationships/image" Target="../media/image45.png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3ACB08DB-1525-4B51-995C-70B4BE70ECD6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pPr algn="ctr" fontAlgn="auto">
              <a:spcAft>
                <a:spcPts val="0"/>
              </a:spcAft>
              <a:defRPr/>
            </a:pPr>
            <a:r>
              <a:rPr lang="pl-PL" dirty="0">
                <a:latin typeface="Arial"/>
              </a:rPr>
              <a:t>Tworzenie Prezentacji multimedialnej</a:t>
            </a:r>
          </a:p>
        </p:txBody>
      </p:sp>
      <p:sp>
        <p:nvSpPr>
          <p:cNvPr id="3" name="Podtytuł 2">
            <a:extLst>
              <a:ext uri="{FF2B5EF4-FFF2-40B4-BE49-F238E27FC236}">
                <a16:creationId xmlns:a16="http://schemas.microsoft.com/office/drawing/2014/main" id="{EA55681E-86E0-4611-AE4D-92F41401299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55576" y="3861048"/>
            <a:ext cx="7815368" cy="1504844"/>
          </a:xfrm>
        </p:spPr>
        <p:txBody>
          <a:bodyPr rtlCol="0">
            <a:noAutofit/>
          </a:bodyPr>
          <a:lstStyle/>
          <a:p>
            <a:pPr algn="ctr" fontAlgn="auto">
              <a:defRPr/>
            </a:pPr>
            <a:r>
              <a:rPr lang="pl-PL" sz="2400" dirty="0">
                <a:solidFill>
                  <a:schemeClr val="bg1"/>
                </a:solidFill>
              </a:rPr>
              <a:t>W sześciu KROKACH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Diagram 3">
            <a:extLst>
              <a:ext uri="{FF2B5EF4-FFF2-40B4-BE49-F238E27FC236}">
                <a16:creationId xmlns:a16="http://schemas.microsoft.com/office/drawing/2014/main" id="{DC202AB1-6FA8-4B16-956C-2B1C0D521E9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129284373"/>
              </p:ext>
            </p:extLst>
          </p:nvPr>
        </p:nvGraphicFramePr>
        <p:xfrm>
          <a:off x="287524" y="1532789"/>
          <a:ext cx="8568952" cy="571263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3" r:lo="rId4" r:qs="rId5" r:cs="rId6"/>
          </a:graphicData>
        </a:graphic>
      </p:graphicFrame>
      <p:grpSp>
        <p:nvGrpSpPr>
          <p:cNvPr id="3" name="Grupa 2">
            <a:extLst>
              <a:ext uri="{FF2B5EF4-FFF2-40B4-BE49-F238E27FC236}">
                <a16:creationId xmlns:a16="http://schemas.microsoft.com/office/drawing/2014/main" id="{EFA97DD6-0FE2-4BB4-A564-9F9C2B0B2DE4}"/>
              </a:ext>
            </a:extLst>
          </p:cNvPr>
          <p:cNvGrpSpPr/>
          <p:nvPr/>
        </p:nvGrpSpPr>
        <p:grpSpPr>
          <a:xfrm>
            <a:off x="1424034" y="1337151"/>
            <a:ext cx="1275758" cy="1275758"/>
            <a:chOff x="1348026" y="764704"/>
            <a:chExt cx="1275758" cy="1275758"/>
          </a:xfrm>
        </p:grpSpPr>
        <p:sp>
          <p:nvSpPr>
            <p:cNvPr id="21" name="Owal 20">
              <a:extLst>
                <a:ext uri="{FF2B5EF4-FFF2-40B4-BE49-F238E27FC236}">
                  <a16:creationId xmlns:a16="http://schemas.microsoft.com/office/drawing/2014/main" id="{AADDA120-3A20-4940-A2A7-D9362CD92197}"/>
                </a:ext>
              </a:extLst>
            </p:cNvPr>
            <p:cNvSpPr/>
            <p:nvPr/>
          </p:nvSpPr>
          <p:spPr>
            <a:xfrm>
              <a:off x="1348026" y="764704"/>
              <a:ext cx="1275758" cy="127575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18" name="Grafika 17" descr="Lista kontrolna">
              <a:extLst>
                <a:ext uri="{FF2B5EF4-FFF2-40B4-BE49-F238E27FC236}">
                  <a16:creationId xmlns:a16="http://schemas.microsoft.com/office/drawing/2014/main" id="{F6D25E21-6210-40DC-B912-B5571AEBF04D}"/>
                </a:ext>
              </a:extLst>
            </p:cNvPr>
            <p:cNvPicPr>
              <a:picLocks noChangeAspect="1"/>
            </p:cNvPicPr>
            <p:nvPr/>
          </p:nvPicPr>
          <p:blipFill>
            <a:blip r:embed="rId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9"/>
                </a:ext>
              </a:extLst>
            </a:blip>
            <a:stretch>
              <a:fillRect/>
            </a:stretch>
          </p:blipFill>
          <p:spPr>
            <a:xfrm>
              <a:off x="1528704" y="945382"/>
              <a:ext cx="900000" cy="900000"/>
            </a:xfrm>
            <a:prstGeom prst="rect">
              <a:avLst/>
            </a:prstGeom>
          </p:spPr>
        </p:pic>
      </p:grpSp>
      <p:grpSp>
        <p:nvGrpSpPr>
          <p:cNvPr id="5" name="Grupa 4">
            <a:extLst>
              <a:ext uri="{FF2B5EF4-FFF2-40B4-BE49-F238E27FC236}">
                <a16:creationId xmlns:a16="http://schemas.microsoft.com/office/drawing/2014/main" id="{D9795A3E-30B6-4B51-9E25-EC3402F7CB1A}"/>
              </a:ext>
            </a:extLst>
          </p:cNvPr>
          <p:cNvGrpSpPr/>
          <p:nvPr/>
        </p:nvGrpSpPr>
        <p:grpSpPr>
          <a:xfrm>
            <a:off x="7684803" y="1264422"/>
            <a:ext cx="1275757" cy="1275757"/>
            <a:chOff x="7684803" y="760006"/>
            <a:chExt cx="1275757" cy="1275757"/>
          </a:xfrm>
        </p:grpSpPr>
        <p:sp>
          <p:nvSpPr>
            <p:cNvPr id="22" name="Owal 21">
              <a:extLst>
                <a:ext uri="{FF2B5EF4-FFF2-40B4-BE49-F238E27FC236}">
                  <a16:creationId xmlns:a16="http://schemas.microsoft.com/office/drawing/2014/main" id="{B2E43D12-D21C-40FC-8217-73AD5FE5A6DD}"/>
                </a:ext>
              </a:extLst>
            </p:cNvPr>
            <p:cNvSpPr/>
            <p:nvPr/>
          </p:nvSpPr>
          <p:spPr>
            <a:xfrm>
              <a:off x="7684803" y="760006"/>
              <a:ext cx="1275757" cy="1275757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16" name="Grafika 15" descr="Głośność">
              <a:extLst>
                <a:ext uri="{FF2B5EF4-FFF2-40B4-BE49-F238E27FC236}">
                  <a16:creationId xmlns:a16="http://schemas.microsoft.com/office/drawing/2014/main" id="{3CAFA145-EAE9-42D4-AD28-7E453871CEDF}"/>
                </a:ext>
              </a:extLst>
            </p:cNvPr>
            <p:cNvPicPr>
              <a:picLocks noChangeAspect="1"/>
            </p:cNvPicPr>
            <p:nvPr/>
          </p:nvPicPr>
          <p:blipFill>
            <a:blip r:embed="rId10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1"/>
                </a:ext>
              </a:extLst>
            </a:blip>
            <a:stretch>
              <a:fillRect/>
            </a:stretch>
          </p:blipFill>
          <p:spPr>
            <a:xfrm>
              <a:off x="7923910" y="947884"/>
              <a:ext cx="900000" cy="900000"/>
            </a:xfrm>
            <a:prstGeom prst="rect">
              <a:avLst/>
            </a:prstGeom>
          </p:spPr>
        </p:pic>
      </p:grpSp>
      <p:grpSp>
        <p:nvGrpSpPr>
          <p:cNvPr id="2" name="Grupa 1">
            <a:extLst>
              <a:ext uri="{FF2B5EF4-FFF2-40B4-BE49-F238E27FC236}">
                <a16:creationId xmlns:a16="http://schemas.microsoft.com/office/drawing/2014/main" id="{DA4BBB57-9E6B-4EAB-A903-4314974B2D6A}"/>
              </a:ext>
            </a:extLst>
          </p:cNvPr>
          <p:cNvGrpSpPr/>
          <p:nvPr/>
        </p:nvGrpSpPr>
        <p:grpSpPr>
          <a:xfrm>
            <a:off x="4617118" y="1264421"/>
            <a:ext cx="1275758" cy="1275758"/>
            <a:chOff x="4617118" y="760005"/>
            <a:chExt cx="1275758" cy="1275758"/>
          </a:xfrm>
        </p:grpSpPr>
        <p:sp>
          <p:nvSpPr>
            <p:cNvPr id="24" name="Owal 23">
              <a:extLst>
                <a:ext uri="{FF2B5EF4-FFF2-40B4-BE49-F238E27FC236}">
                  <a16:creationId xmlns:a16="http://schemas.microsoft.com/office/drawing/2014/main" id="{EDAA50F8-5C62-4BBB-AE43-37C4DF4B097D}"/>
                </a:ext>
              </a:extLst>
            </p:cNvPr>
            <p:cNvSpPr/>
            <p:nvPr/>
          </p:nvSpPr>
          <p:spPr>
            <a:xfrm>
              <a:off x="4617118" y="760005"/>
              <a:ext cx="1275758" cy="127575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20" name="Grafika 19" descr="Ekran projekcyjny">
              <a:extLst>
                <a:ext uri="{FF2B5EF4-FFF2-40B4-BE49-F238E27FC236}">
                  <a16:creationId xmlns:a16="http://schemas.microsoft.com/office/drawing/2014/main" id="{3881C97A-C2F0-40C2-A907-4514FF690945}"/>
                </a:ext>
              </a:extLst>
            </p:cNvPr>
            <p:cNvPicPr>
              <a:picLocks noChangeAspect="1"/>
            </p:cNvPicPr>
            <p:nvPr/>
          </p:nvPicPr>
          <p:blipFill>
            <a:blip r:embed="rId12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3"/>
                </a:ext>
              </a:extLst>
            </a:blip>
            <a:stretch>
              <a:fillRect/>
            </a:stretch>
          </p:blipFill>
          <p:spPr>
            <a:xfrm>
              <a:off x="4807688" y="943108"/>
              <a:ext cx="900000" cy="900000"/>
            </a:xfrm>
            <a:prstGeom prst="rect">
              <a:avLst/>
            </a:prstGeom>
          </p:spPr>
        </p:pic>
      </p:grpSp>
      <p:grpSp>
        <p:nvGrpSpPr>
          <p:cNvPr id="28" name="Grupa 27">
            <a:extLst>
              <a:ext uri="{FF2B5EF4-FFF2-40B4-BE49-F238E27FC236}">
                <a16:creationId xmlns:a16="http://schemas.microsoft.com/office/drawing/2014/main" id="{F243B3E8-8FD5-4310-8BB5-7F8ACBC56837}"/>
              </a:ext>
            </a:extLst>
          </p:cNvPr>
          <p:cNvGrpSpPr/>
          <p:nvPr/>
        </p:nvGrpSpPr>
        <p:grpSpPr>
          <a:xfrm>
            <a:off x="7700609" y="3861048"/>
            <a:ext cx="1275758" cy="1275758"/>
            <a:chOff x="1394036" y="3669395"/>
            <a:chExt cx="1275758" cy="1275758"/>
          </a:xfrm>
        </p:grpSpPr>
        <p:sp>
          <p:nvSpPr>
            <p:cNvPr id="29" name="Owal 28">
              <a:extLst>
                <a:ext uri="{FF2B5EF4-FFF2-40B4-BE49-F238E27FC236}">
                  <a16:creationId xmlns:a16="http://schemas.microsoft.com/office/drawing/2014/main" id="{E80D812D-F9A6-444B-A72F-2408C5C5A3E4}"/>
                </a:ext>
              </a:extLst>
            </p:cNvPr>
            <p:cNvSpPr/>
            <p:nvPr/>
          </p:nvSpPr>
          <p:spPr>
            <a:xfrm>
              <a:off x="1394036" y="3669395"/>
              <a:ext cx="1275758" cy="127575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30" name="Grafika 29" descr="Dyskietka">
              <a:extLst>
                <a:ext uri="{FF2B5EF4-FFF2-40B4-BE49-F238E27FC236}">
                  <a16:creationId xmlns:a16="http://schemas.microsoft.com/office/drawing/2014/main" id="{3A539637-87BB-49A4-8FAC-CAB83C90D9BB}"/>
                </a:ext>
              </a:extLst>
            </p:cNvPr>
            <p:cNvPicPr>
              <a:picLocks noChangeAspect="1"/>
            </p:cNvPicPr>
            <p:nvPr/>
          </p:nvPicPr>
          <p:blipFill>
            <a:blip r:embed="rId14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5"/>
                </a:ext>
              </a:extLst>
            </a:blip>
            <a:stretch>
              <a:fillRect/>
            </a:stretch>
          </p:blipFill>
          <p:spPr>
            <a:xfrm>
              <a:off x="1581915" y="3857274"/>
              <a:ext cx="900000" cy="900000"/>
            </a:xfrm>
            <a:prstGeom prst="rect">
              <a:avLst/>
            </a:prstGeom>
          </p:spPr>
        </p:pic>
      </p:grpSp>
      <p:grpSp>
        <p:nvGrpSpPr>
          <p:cNvPr id="31" name="Grupa 30">
            <a:extLst>
              <a:ext uri="{FF2B5EF4-FFF2-40B4-BE49-F238E27FC236}">
                <a16:creationId xmlns:a16="http://schemas.microsoft.com/office/drawing/2014/main" id="{B7D2A879-591E-4C39-A756-CD7D8BEC8A72}"/>
              </a:ext>
            </a:extLst>
          </p:cNvPr>
          <p:cNvGrpSpPr/>
          <p:nvPr/>
        </p:nvGrpSpPr>
        <p:grpSpPr>
          <a:xfrm>
            <a:off x="4610462" y="3861048"/>
            <a:ext cx="1275758" cy="1275758"/>
            <a:chOff x="7702553" y="3669395"/>
            <a:chExt cx="1275758" cy="1275758"/>
          </a:xfrm>
        </p:grpSpPr>
        <p:sp>
          <p:nvSpPr>
            <p:cNvPr id="32" name="Owal 31">
              <a:extLst>
                <a:ext uri="{FF2B5EF4-FFF2-40B4-BE49-F238E27FC236}">
                  <a16:creationId xmlns:a16="http://schemas.microsoft.com/office/drawing/2014/main" id="{63BD4180-13AD-417A-9564-30A47DABBDB9}"/>
                </a:ext>
              </a:extLst>
            </p:cNvPr>
            <p:cNvSpPr/>
            <p:nvPr/>
          </p:nvSpPr>
          <p:spPr>
            <a:xfrm>
              <a:off x="7702553" y="3669395"/>
              <a:ext cx="1275758" cy="127575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33" name="Grafika 32" descr="Drukarka">
              <a:extLst>
                <a:ext uri="{FF2B5EF4-FFF2-40B4-BE49-F238E27FC236}">
                  <a16:creationId xmlns:a16="http://schemas.microsoft.com/office/drawing/2014/main" id="{D734ECB8-DAE8-4E51-8582-229741912246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7895150" y="3848032"/>
              <a:ext cx="900000" cy="900000"/>
            </a:xfrm>
            <a:prstGeom prst="rect">
              <a:avLst/>
            </a:prstGeom>
          </p:spPr>
        </p:pic>
      </p:grpSp>
      <p:grpSp>
        <p:nvGrpSpPr>
          <p:cNvPr id="34" name="Grupa 33">
            <a:extLst>
              <a:ext uri="{FF2B5EF4-FFF2-40B4-BE49-F238E27FC236}">
                <a16:creationId xmlns:a16="http://schemas.microsoft.com/office/drawing/2014/main" id="{B5E83B90-A5FD-403E-80B6-D6D41260EA63}"/>
              </a:ext>
            </a:extLst>
          </p:cNvPr>
          <p:cNvGrpSpPr/>
          <p:nvPr/>
        </p:nvGrpSpPr>
        <p:grpSpPr>
          <a:xfrm>
            <a:off x="1494304" y="3861048"/>
            <a:ext cx="1275758" cy="1275758"/>
            <a:chOff x="4617118" y="3672657"/>
            <a:chExt cx="1275758" cy="1275758"/>
          </a:xfrm>
        </p:grpSpPr>
        <p:sp>
          <p:nvSpPr>
            <p:cNvPr id="35" name="Owal 34">
              <a:extLst>
                <a:ext uri="{FF2B5EF4-FFF2-40B4-BE49-F238E27FC236}">
                  <a16:creationId xmlns:a16="http://schemas.microsoft.com/office/drawing/2014/main" id="{475D7B66-43C9-44FA-B047-4990ACF18E89}"/>
                </a:ext>
              </a:extLst>
            </p:cNvPr>
            <p:cNvSpPr/>
            <p:nvPr/>
          </p:nvSpPr>
          <p:spPr>
            <a:xfrm>
              <a:off x="4617118" y="3672657"/>
              <a:ext cx="1275758" cy="1275758"/>
            </a:xfrm>
            <a:prstGeom prst="ellipse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36" name="Grafika 35" descr="Nauczyciel">
              <a:extLst>
                <a:ext uri="{FF2B5EF4-FFF2-40B4-BE49-F238E27FC236}">
                  <a16:creationId xmlns:a16="http://schemas.microsoft.com/office/drawing/2014/main" id="{444B49DC-3AF1-4B58-A486-B66F534036C1}"/>
                </a:ext>
              </a:extLst>
            </p:cNvPr>
            <p:cNvPicPr>
              <a:picLocks noChangeAspect="1"/>
            </p:cNvPicPr>
            <p:nvPr/>
          </p:nvPicPr>
          <p:blipFill>
            <a:blip r:embed="rId18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9"/>
                </a:ext>
              </a:extLst>
            </a:blip>
            <a:stretch>
              <a:fillRect/>
            </a:stretch>
          </p:blipFill>
          <p:spPr>
            <a:xfrm>
              <a:off x="4804997" y="3904965"/>
              <a:ext cx="900000" cy="900000"/>
            </a:xfrm>
            <a:prstGeom prst="rect">
              <a:avLst/>
            </a:prstGeom>
          </p:spPr>
        </p:pic>
      </p:grpSp>
      <p:sp>
        <p:nvSpPr>
          <p:cNvPr id="23" name="Tytuł 1">
            <a:extLst>
              <a:ext uri="{FF2B5EF4-FFF2-40B4-BE49-F238E27FC236}">
                <a16:creationId xmlns:a16="http://schemas.microsoft.com/office/drawing/2014/main" id="{17E48C2D-F918-439C-95D8-3B8B3887EEC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888" cy="1082675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ETAPY PRZYGOTOWYWANIA PREZENTACJI</a:t>
            </a:r>
            <a:br>
              <a:rPr lang="pl-PL" sz="2400" b="1" dirty="0">
                <a:solidFill>
                  <a:srgbClr val="366658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2400" b="1" dirty="0">
              <a:solidFill>
                <a:srgbClr val="366658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6" name="pole tekstowe 5">
            <a:extLst>
              <a:ext uri="{FF2B5EF4-FFF2-40B4-BE49-F238E27FC236}">
                <a16:creationId xmlns:a16="http://schemas.microsoft.com/office/drawing/2014/main" id="{ACCC92BC-7306-496D-A787-3A53BC5D0610}"/>
              </a:ext>
            </a:extLst>
          </p:cNvPr>
          <p:cNvSpPr txBox="1"/>
          <p:nvPr/>
        </p:nvSpPr>
        <p:spPr>
          <a:xfrm>
            <a:off x="3865504" y="6333299"/>
            <a:ext cx="150322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/>
              <a:t>(opcjonalnie)</a:t>
            </a:r>
          </a:p>
        </p:txBody>
      </p:sp>
    </p:spTree>
    <p:extLst>
      <p:ext uri="{BB962C8B-B14F-4D97-AF65-F5344CB8AC3E}">
        <p14:creationId xmlns:p14="http://schemas.microsoft.com/office/powerpoint/2010/main" val="243079474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EAE2C5-3B5A-4D2B-BCD7-A19A04F1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>
            <a:no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1. PLANOWANIE PREZENTACJI</a:t>
            </a:r>
            <a:b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800" b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0" name="Prostokąt 29">
            <a:extLst>
              <a:ext uri="{FF2B5EF4-FFF2-40B4-BE49-F238E27FC236}">
                <a16:creationId xmlns:a16="http://schemas.microsoft.com/office/drawing/2014/main" id="{72A803AA-F029-452D-8BBD-CD77C988C917}"/>
              </a:ext>
            </a:extLst>
          </p:cNvPr>
          <p:cNvSpPr/>
          <p:nvPr/>
        </p:nvSpPr>
        <p:spPr>
          <a:xfrm>
            <a:off x="862344" y="2515770"/>
            <a:ext cx="1152128" cy="727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1.</a:t>
            </a:r>
          </a:p>
        </p:txBody>
      </p:sp>
      <p:sp>
        <p:nvSpPr>
          <p:cNvPr id="31" name="Prostokąt 30">
            <a:extLst>
              <a:ext uri="{FF2B5EF4-FFF2-40B4-BE49-F238E27FC236}">
                <a16:creationId xmlns:a16="http://schemas.microsoft.com/office/drawing/2014/main" id="{FF600533-893A-4BBC-AFCF-69E6A8FDE012}"/>
              </a:ext>
            </a:extLst>
          </p:cNvPr>
          <p:cNvSpPr/>
          <p:nvPr/>
        </p:nvSpPr>
        <p:spPr>
          <a:xfrm>
            <a:off x="862344" y="3457092"/>
            <a:ext cx="1152128" cy="727025"/>
          </a:xfrm>
          <a:prstGeom prst="rect">
            <a:avLst/>
          </a:prstGeom>
          <a:solidFill>
            <a:schemeClr val="bg2"/>
          </a:solidFill>
          <a:ln>
            <a:solidFill>
              <a:schemeClr val="accent2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2. </a:t>
            </a:r>
          </a:p>
        </p:txBody>
      </p:sp>
      <p:grpSp>
        <p:nvGrpSpPr>
          <p:cNvPr id="32" name="Grupa 31">
            <a:extLst>
              <a:ext uri="{FF2B5EF4-FFF2-40B4-BE49-F238E27FC236}">
                <a16:creationId xmlns:a16="http://schemas.microsoft.com/office/drawing/2014/main" id="{BF89FAC6-4F85-4DE7-AC77-ABD67861B5CF}"/>
              </a:ext>
            </a:extLst>
          </p:cNvPr>
          <p:cNvGrpSpPr/>
          <p:nvPr/>
        </p:nvGrpSpPr>
        <p:grpSpPr>
          <a:xfrm>
            <a:off x="691935" y="4347630"/>
            <a:ext cx="1548927" cy="988568"/>
            <a:chOff x="700238" y="4083164"/>
            <a:chExt cx="1548927" cy="988568"/>
          </a:xfrm>
        </p:grpSpPr>
        <p:sp>
          <p:nvSpPr>
            <p:cNvPr id="33" name="Prostokąt 32">
              <a:extLst>
                <a:ext uri="{FF2B5EF4-FFF2-40B4-BE49-F238E27FC236}">
                  <a16:creationId xmlns:a16="http://schemas.microsoft.com/office/drawing/2014/main" id="{7A5A6760-8EDC-4920-9FC1-D3470DF3B1F1}"/>
                </a:ext>
              </a:extLst>
            </p:cNvPr>
            <p:cNvSpPr/>
            <p:nvPr/>
          </p:nvSpPr>
          <p:spPr>
            <a:xfrm>
              <a:off x="700238" y="4083164"/>
              <a:ext cx="1152128" cy="7270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4" name="Prostokąt 33">
              <a:extLst>
                <a:ext uri="{FF2B5EF4-FFF2-40B4-BE49-F238E27FC236}">
                  <a16:creationId xmlns:a16="http://schemas.microsoft.com/office/drawing/2014/main" id="{E62A63C6-EEA4-489E-827C-D16ED606036A}"/>
                </a:ext>
              </a:extLst>
            </p:cNvPr>
            <p:cNvSpPr/>
            <p:nvPr/>
          </p:nvSpPr>
          <p:spPr>
            <a:xfrm>
              <a:off x="885737" y="4190494"/>
              <a:ext cx="1152128" cy="7270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0" lang="pl-PL" sz="1800" b="0" i="0" u="none" strike="noStrike" kern="1200" cap="none" spc="0" normalizeH="0" baseline="0" noProof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endParaRPr>
            </a:p>
          </p:txBody>
        </p:sp>
        <p:sp>
          <p:nvSpPr>
            <p:cNvPr id="35" name="Prostokąt 34">
              <a:extLst>
                <a:ext uri="{FF2B5EF4-FFF2-40B4-BE49-F238E27FC236}">
                  <a16:creationId xmlns:a16="http://schemas.microsoft.com/office/drawing/2014/main" id="{A949013B-BE45-4B6D-A777-62F1A1EE8A32}"/>
                </a:ext>
              </a:extLst>
            </p:cNvPr>
            <p:cNvSpPr/>
            <p:nvPr/>
          </p:nvSpPr>
          <p:spPr>
            <a:xfrm>
              <a:off x="1097037" y="4344707"/>
              <a:ext cx="1152128" cy="727025"/>
            </a:xfrm>
            <a:prstGeom prst="rect">
              <a:avLst/>
            </a:prstGeom>
            <a:solidFill>
              <a:schemeClr val="bg2"/>
            </a:solidFill>
            <a:ln>
              <a:solidFill>
                <a:schemeClr val="accent2"/>
              </a:solidFill>
            </a:ln>
            <a:effectLst>
              <a:glow rad="63500">
                <a:schemeClr val="accent4">
                  <a:satMod val="175000"/>
                  <a:alpha val="40000"/>
                </a:schemeClr>
              </a:glow>
            </a:effectLst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marL="0" marR="0" lvl="0" indent="0" algn="ctr" defTabSz="457200" rtl="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pl-PL" sz="1800" b="1" i="0" u="none" strike="noStrike" kern="1200" cap="none" spc="0" normalizeH="0" baseline="0" noProof="0" dirty="0">
                  <a:ln>
                    <a:noFill/>
                  </a:ln>
                  <a:solidFill>
                    <a:schemeClr val="accent1"/>
                  </a:solidFill>
                  <a:effectLst/>
                  <a:uLnTx/>
                  <a:uFillTx/>
                  <a:latin typeface="Arial" panose="020B0604020202020204" pitchFamily="34" charset="0"/>
                  <a:ea typeface="+mn-ea"/>
                  <a:cs typeface="Arial" panose="020B0604020202020204" pitchFamily="34" charset="0"/>
                </a:rPr>
                <a:t>3. do n-1</a:t>
              </a:r>
            </a:p>
          </p:txBody>
        </p:sp>
      </p:grpSp>
      <p:sp>
        <p:nvSpPr>
          <p:cNvPr id="38" name="Prostokąt 37">
            <a:extLst>
              <a:ext uri="{FF2B5EF4-FFF2-40B4-BE49-F238E27FC236}">
                <a16:creationId xmlns:a16="http://schemas.microsoft.com/office/drawing/2014/main" id="{7F0567D3-ED01-4B3B-ABD1-1883957FFB1F}"/>
              </a:ext>
            </a:extLst>
          </p:cNvPr>
          <p:cNvSpPr/>
          <p:nvPr/>
        </p:nvSpPr>
        <p:spPr>
          <a:xfrm>
            <a:off x="862344" y="5535603"/>
            <a:ext cx="1152128" cy="727025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2"/>
            </a:solidFill>
          </a:ln>
          <a:effectLst>
            <a:glow rad="63500">
              <a:schemeClr val="accent4">
                <a:satMod val="175000"/>
                <a:alpha val="40000"/>
              </a:scheme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pl-PL" sz="1800" b="1" i="0" u="none" strike="noStrike" kern="1200" cap="none" spc="0" normalizeH="0" baseline="0" noProof="0" dirty="0">
                <a:ln>
                  <a:noFill/>
                </a:ln>
                <a:solidFill>
                  <a:schemeClr val="accent1"/>
                </a:solidFill>
                <a:effectLst/>
                <a:uLnTx/>
                <a:uFillTx/>
                <a:latin typeface="Arial" panose="020B0604020202020204" pitchFamily="34" charset="0"/>
                <a:ea typeface="+mn-ea"/>
                <a:cs typeface="Arial" panose="020B0604020202020204" pitchFamily="34" charset="0"/>
              </a:rPr>
              <a:t>n</a:t>
            </a:r>
          </a:p>
        </p:txBody>
      </p:sp>
      <p:sp>
        <p:nvSpPr>
          <p:cNvPr id="54" name="pole tekstowe 20">
            <a:extLst>
              <a:ext uri="{FF2B5EF4-FFF2-40B4-BE49-F238E27FC236}">
                <a16:creationId xmlns:a16="http://schemas.microsoft.com/office/drawing/2014/main" id="{4C0F7A7C-972D-4972-96EA-94A8D84908F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705130" y="2570405"/>
            <a:ext cx="5479439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ea typeface="+mj-ea"/>
              </a:rPr>
              <a:t>Tytuł i ewentualnie podtytuł oraz autor prezentacji</a:t>
            </a:r>
          </a:p>
        </p:txBody>
      </p:sp>
      <p:sp>
        <p:nvSpPr>
          <p:cNvPr id="55" name="pole tekstowe 20">
            <a:extLst>
              <a:ext uri="{FF2B5EF4-FFF2-40B4-BE49-F238E27FC236}">
                <a16:creationId xmlns:a16="http://schemas.microsoft.com/office/drawing/2014/main" id="{B7F9A6FF-FCF9-463D-A289-9861BD9679E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41309" y="3495082"/>
            <a:ext cx="54943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marL="0" marR="0" lvl="0" indent="0" algn="l" defTabSz="4572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lang="pl-PL" dirty="0">
                <a:ea typeface="+mj-ea"/>
              </a:rPr>
              <a:t>Wstęp, spis treści prezentacji (np. w formie nawigacji po głównych punktach)</a:t>
            </a:r>
          </a:p>
        </p:txBody>
      </p:sp>
      <p:sp>
        <p:nvSpPr>
          <p:cNvPr id="56" name="pole tekstowe 20">
            <a:extLst>
              <a:ext uri="{FF2B5EF4-FFF2-40B4-BE49-F238E27FC236}">
                <a16:creationId xmlns:a16="http://schemas.microsoft.com/office/drawing/2014/main" id="{0F916FFD-3034-4275-878C-C7CC41A9BA1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82687" y="4618417"/>
            <a:ext cx="506478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0" hangingPunct="0"/>
            <a:r>
              <a:rPr lang="pl-PL" dirty="0">
                <a:ea typeface="+mj-ea"/>
              </a:rPr>
              <a:t>Właściwa treść </a:t>
            </a:r>
          </a:p>
        </p:txBody>
      </p:sp>
      <p:sp>
        <p:nvSpPr>
          <p:cNvPr id="57" name="pole tekstowe 20">
            <a:extLst>
              <a:ext uri="{FF2B5EF4-FFF2-40B4-BE49-F238E27FC236}">
                <a16:creationId xmlns:a16="http://schemas.microsoft.com/office/drawing/2014/main" id="{6D803B2A-34FE-4536-946F-56E29FFB1148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618535" y="5457176"/>
            <a:ext cx="5494339" cy="64633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defPPr>
              <a:defRPr lang="pl-PL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panose="020B0604020202020204" pitchFamily="34" charset="0"/>
                <a:ea typeface="+mn-ea"/>
                <a:cs typeface="Arial" panose="020B0604020202020204" pitchFamily="34" charset="0"/>
              </a:defRPr>
            </a:lvl9pPr>
          </a:lstStyle>
          <a:p>
            <a:pPr eaLnBrk="0" hangingPunct="0"/>
            <a:r>
              <a:rPr lang="pl-PL" dirty="0">
                <a:ea typeface="+mj-ea"/>
              </a:rPr>
              <a:t>Podsumowanie, dane o autorze, dane kontaktowe, podziękowania itp.</a:t>
            </a:r>
          </a:p>
        </p:txBody>
      </p:sp>
      <p:pic>
        <p:nvPicPr>
          <p:cNvPr id="58" name="Grafika 57" descr="Grupa">
            <a:extLst>
              <a:ext uri="{FF2B5EF4-FFF2-40B4-BE49-F238E27FC236}">
                <a16:creationId xmlns:a16="http://schemas.microsoft.com/office/drawing/2014/main" id="{DC7CF7DE-6D02-4886-A97C-90870876E856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5388478" y="1254642"/>
            <a:ext cx="965288" cy="965288"/>
          </a:xfrm>
          <a:prstGeom prst="rect">
            <a:avLst/>
          </a:prstGeom>
        </p:spPr>
      </p:pic>
      <p:pic>
        <p:nvPicPr>
          <p:cNvPr id="59" name="Grafika 58" descr="Dokument">
            <a:extLst>
              <a:ext uri="{FF2B5EF4-FFF2-40B4-BE49-F238E27FC236}">
                <a16:creationId xmlns:a16="http://schemas.microsoft.com/office/drawing/2014/main" id="{C2F0B879-D238-4BFD-BC7D-CCFF0077E1A0}"/>
              </a:ext>
            </a:extLst>
          </p:cNvPr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p:blipFill>
        <p:spPr>
          <a:xfrm>
            <a:off x="6357899" y="1475814"/>
            <a:ext cx="704374" cy="704374"/>
          </a:xfrm>
          <a:prstGeom prst="rect">
            <a:avLst/>
          </a:prstGeom>
        </p:spPr>
      </p:pic>
      <p:sp>
        <p:nvSpPr>
          <p:cNvPr id="60" name="Strzałka: pięciokąt 59">
            <a:extLst>
              <a:ext uri="{FF2B5EF4-FFF2-40B4-BE49-F238E27FC236}">
                <a16:creationId xmlns:a16="http://schemas.microsoft.com/office/drawing/2014/main" id="{84BEA129-7086-46FA-8367-51AFDA5606B7}"/>
              </a:ext>
            </a:extLst>
          </p:cNvPr>
          <p:cNvSpPr/>
          <p:nvPr/>
        </p:nvSpPr>
        <p:spPr>
          <a:xfrm>
            <a:off x="592862" y="1475814"/>
            <a:ext cx="4123154" cy="648072"/>
          </a:xfrm>
          <a:prstGeom prst="homePlat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l-PL" dirty="0">
                <a:latin typeface="Arial" panose="020B0604020202020204" pitchFamily="34" charset="0"/>
              </a:rPr>
              <a:t>Dostosuj prezentację do odbiorców</a:t>
            </a:r>
            <a:br>
              <a:rPr lang="pl-PL" dirty="0">
                <a:latin typeface="Arial" panose="020B0604020202020204" pitchFamily="34" charset="0"/>
              </a:rPr>
            </a:br>
            <a:r>
              <a:rPr lang="pl-PL" dirty="0">
                <a:latin typeface="Arial" panose="020B0604020202020204" pitchFamily="34" charset="0"/>
              </a:rPr>
              <a:t> i zaplanuj zawartość merytoryczną</a:t>
            </a:r>
          </a:p>
        </p:txBody>
      </p:sp>
      <p:sp>
        <p:nvSpPr>
          <p:cNvPr id="61" name="Strzałka: pagon 60">
            <a:extLst>
              <a:ext uri="{FF2B5EF4-FFF2-40B4-BE49-F238E27FC236}">
                <a16:creationId xmlns:a16="http://schemas.microsoft.com/office/drawing/2014/main" id="{E6FCCBC9-6B50-4BCB-82C0-B92326D28950}"/>
              </a:ext>
            </a:extLst>
          </p:cNvPr>
          <p:cNvSpPr/>
          <p:nvPr/>
        </p:nvSpPr>
        <p:spPr>
          <a:xfrm>
            <a:off x="4544594" y="1475814"/>
            <a:ext cx="646531" cy="632336"/>
          </a:xfrm>
          <a:prstGeom prst="chevron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sp>
        <p:nvSpPr>
          <p:cNvPr id="62" name="Owal 61">
            <a:extLst>
              <a:ext uri="{FF2B5EF4-FFF2-40B4-BE49-F238E27FC236}">
                <a16:creationId xmlns:a16="http://schemas.microsoft.com/office/drawing/2014/main" id="{E0D8A42A-0B0F-45D8-8707-E39829E060D2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63" name="Grafika 62" descr="Lista kontrolna">
            <a:extLst>
              <a:ext uri="{FF2B5EF4-FFF2-40B4-BE49-F238E27FC236}">
                <a16:creationId xmlns:a16="http://schemas.microsoft.com/office/drawing/2014/main" id="{EA506616-E7E9-473D-BFB4-2F7CC6E4E6B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8184569" y="376050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35338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EAE2C5-3B5A-4D2B-BCD7-A19A04F1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>
            <a:no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2. Tworzenie prezentacji</a:t>
            </a:r>
            <a:b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pl-PL" sz="1800" b="1" cap="none" dirty="0">
              <a:solidFill>
                <a:schemeClr val="tx1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6" name="Owal 35">
            <a:extLst>
              <a:ext uri="{FF2B5EF4-FFF2-40B4-BE49-F238E27FC236}">
                <a16:creationId xmlns:a16="http://schemas.microsoft.com/office/drawing/2014/main" id="{69DE19CB-BA51-4013-821A-3AFE8F71DA54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37" name="Grafika 36" descr="Ekran projekcyjny">
            <a:extLst>
              <a:ext uri="{FF2B5EF4-FFF2-40B4-BE49-F238E27FC236}">
                <a16:creationId xmlns:a16="http://schemas.microsoft.com/office/drawing/2014/main" id="{285EAD25-C0B6-4B53-817C-40644C12A7E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92425" y="390116"/>
            <a:ext cx="576000" cy="576000"/>
          </a:xfrm>
          <a:prstGeom prst="rect">
            <a:avLst/>
          </a:prstGeom>
        </p:spPr>
      </p:pic>
      <p:graphicFrame>
        <p:nvGraphicFramePr>
          <p:cNvPr id="5" name="Diagram 4">
            <a:extLst>
              <a:ext uri="{FF2B5EF4-FFF2-40B4-BE49-F238E27FC236}">
                <a16:creationId xmlns:a16="http://schemas.microsoft.com/office/drawing/2014/main" id="{54EFA7B5-931A-41C2-AC16-FE5B7A5A7EFF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092781727"/>
              </p:ext>
            </p:extLst>
          </p:nvPr>
        </p:nvGraphicFramePr>
        <p:xfrm>
          <a:off x="650037" y="1823470"/>
          <a:ext cx="3411808" cy="407416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5" r:lo="rId6" r:qs="rId7" r:cs="rId8"/>
          </a:graphicData>
        </a:graphic>
      </p:graphicFrame>
      <p:sp>
        <p:nvSpPr>
          <p:cNvPr id="15" name="Prostokąt 14">
            <a:extLst>
              <a:ext uri="{FF2B5EF4-FFF2-40B4-BE49-F238E27FC236}">
                <a16:creationId xmlns:a16="http://schemas.microsoft.com/office/drawing/2014/main" id="{567F8B73-36B6-4D61-B7A9-3CFE4742EB10}"/>
              </a:ext>
            </a:extLst>
          </p:cNvPr>
          <p:cNvSpPr/>
          <p:nvPr/>
        </p:nvSpPr>
        <p:spPr>
          <a:xfrm>
            <a:off x="5364088" y="1832514"/>
            <a:ext cx="352082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Plik/Nowy 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lub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Projektowanie/Motywy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852A543B-BDA7-4BE5-A49C-9F769ED80769}"/>
              </a:ext>
            </a:extLst>
          </p:cNvPr>
          <p:cNvGrpSpPr/>
          <p:nvPr/>
        </p:nvGrpSpPr>
        <p:grpSpPr>
          <a:xfrm>
            <a:off x="3912767" y="2844267"/>
            <a:ext cx="1258500" cy="925424"/>
            <a:chOff x="6011335" y="3304116"/>
            <a:chExt cx="1258500" cy="925424"/>
          </a:xfrm>
        </p:grpSpPr>
        <p:sp>
          <p:nvSpPr>
            <p:cNvPr id="18" name="Prostokąt: zaokrąglone rogi 17">
              <a:extLst>
                <a:ext uri="{FF2B5EF4-FFF2-40B4-BE49-F238E27FC236}">
                  <a16:creationId xmlns:a16="http://schemas.microsoft.com/office/drawing/2014/main" id="{25D5B737-F4AA-4E00-BB9C-6B256474FDF2}"/>
                </a:ext>
              </a:extLst>
            </p:cNvPr>
            <p:cNvSpPr/>
            <p:nvPr/>
          </p:nvSpPr>
          <p:spPr>
            <a:xfrm>
              <a:off x="6011335" y="3304116"/>
              <a:ext cx="1258500" cy="92542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13" name="Grupa 12">
              <a:extLst>
                <a:ext uri="{FF2B5EF4-FFF2-40B4-BE49-F238E27FC236}">
                  <a16:creationId xmlns:a16="http://schemas.microsoft.com/office/drawing/2014/main" id="{BEE1FE7B-F530-4452-BFE9-FEF0581D801B}"/>
                </a:ext>
              </a:extLst>
            </p:cNvPr>
            <p:cNvGrpSpPr/>
            <p:nvPr/>
          </p:nvGrpSpPr>
          <p:grpSpPr>
            <a:xfrm>
              <a:off x="6078382" y="3338945"/>
              <a:ext cx="1075717" cy="869293"/>
              <a:chOff x="5258333" y="3152618"/>
              <a:chExt cx="1329247" cy="1074173"/>
            </a:xfrm>
          </p:grpSpPr>
          <p:pic>
            <p:nvPicPr>
              <p:cNvPr id="39" name="Grafika 38" descr="Dokument">
                <a:extLst>
                  <a:ext uri="{FF2B5EF4-FFF2-40B4-BE49-F238E27FC236}">
                    <a16:creationId xmlns:a16="http://schemas.microsoft.com/office/drawing/2014/main" id="{5F185962-F064-45D4-BDC9-2D9B9416E1DF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1"/>
                  </a:ext>
                </a:extLst>
              </a:blip>
              <a:stretch>
                <a:fillRect/>
              </a:stretch>
            </p:blipFill>
            <p:spPr>
              <a:xfrm rot="21288668">
                <a:off x="5258333" y="3287259"/>
                <a:ext cx="733580" cy="733581"/>
              </a:xfrm>
              <a:prstGeom prst="rect">
                <a:avLst/>
              </a:prstGeom>
            </p:spPr>
          </p:pic>
          <p:grpSp>
            <p:nvGrpSpPr>
              <p:cNvPr id="40" name="Grupa 39">
                <a:extLst>
                  <a:ext uri="{FF2B5EF4-FFF2-40B4-BE49-F238E27FC236}">
                    <a16:creationId xmlns:a16="http://schemas.microsoft.com/office/drawing/2014/main" id="{EB252187-EDEB-44A1-ACDB-BEDD30270840}"/>
                  </a:ext>
                </a:extLst>
              </p:cNvPr>
              <p:cNvGrpSpPr/>
              <p:nvPr/>
            </p:nvGrpSpPr>
            <p:grpSpPr>
              <a:xfrm>
                <a:off x="5840410" y="3152618"/>
                <a:ext cx="747170" cy="1074173"/>
                <a:chOff x="6770602" y="530662"/>
                <a:chExt cx="980173" cy="1317032"/>
              </a:xfrm>
            </p:grpSpPr>
            <p:pic>
              <p:nvPicPr>
                <p:cNvPr id="41" name="Grafika 40" descr="Paleta">
                  <a:extLst>
                    <a:ext uri="{FF2B5EF4-FFF2-40B4-BE49-F238E27FC236}">
                      <a16:creationId xmlns:a16="http://schemas.microsoft.com/office/drawing/2014/main" id="{540A58EA-0D9D-448E-9AA8-BD4489D939DF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2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3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836375" y="933294"/>
                  <a:ext cx="914400" cy="914400"/>
                </a:xfrm>
                <a:prstGeom prst="rect">
                  <a:avLst/>
                </a:prstGeom>
              </p:spPr>
            </p:pic>
            <p:pic>
              <p:nvPicPr>
                <p:cNvPr id="42" name="Grafika 41" descr="Mały pędzel">
                  <a:extLst>
                    <a:ext uri="{FF2B5EF4-FFF2-40B4-BE49-F238E27FC236}">
                      <a16:creationId xmlns:a16="http://schemas.microsoft.com/office/drawing/2014/main" id="{5756A8F9-6B82-46AA-9E7F-4FCAE6BF5834}"/>
                    </a:ext>
                  </a:extLst>
                </p:cNvPr>
                <p:cNvPicPr>
                  <a:picLocks noChangeAspect="1"/>
                </p:cNvPicPr>
                <p:nvPr/>
              </p:nvPicPr>
              <p:blipFill>
                <a:blip r:embed="rId14">
                  <a:extLst>
                    <a:ext uri="{28A0092B-C50C-407E-A947-70E740481C1C}">
                      <a14:useLocalDpi xmlns:a14="http://schemas.microsoft.com/office/drawing/2010/main" val="0"/>
                    </a:ext>
                    <a:ext uri="{96DAC541-7B7A-43D3-8B79-37D633B846F1}">
                      <asvg:svgBlip xmlns:asvg="http://schemas.microsoft.com/office/drawing/2016/SVG/main" r:embed="rId15"/>
                    </a:ext>
                  </a:extLst>
                </a:blip>
                <a:stretch>
                  <a:fillRect/>
                </a:stretch>
              </p:blipFill>
              <p:spPr>
                <a:xfrm>
                  <a:off x="6770602" y="530662"/>
                  <a:ext cx="914400" cy="914400"/>
                </a:xfrm>
                <a:prstGeom prst="rect">
                  <a:avLst/>
                </a:prstGeom>
              </p:spPr>
            </p:pic>
          </p:grpSp>
        </p:grpSp>
      </p:grpSp>
      <p:grpSp>
        <p:nvGrpSpPr>
          <p:cNvPr id="24" name="Grupa 23">
            <a:extLst>
              <a:ext uri="{FF2B5EF4-FFF2-40B4-BE49-F238E27FC236}">
                <a16:creationId xmlns:a16="http://schemas.microsoft.com/office/drawing/2014/main" id="{503D79B4-ABDB-4834-B6A8-BF77C8E76DB2}"/>
              </a:ext>
            </a:extLst>
          </p:cNvPr>
          <p:cNvGrpSpPr/>
          <p:nvPr/>
        </p:nvGrpSpPr>
        <p:grpSpPr>
          <a:xfrm>
            <a:off x="3886210" y="1700808"/>
            <a:ext cx="1258500" cy="925424"/>
            <a:chOff x="4266500" y="2223553"/>
            <a:chExt cx="1258500" cy="925424"/>
          </a:xfrm>
        </p:grpSpPr>
        <p:sp>
          <p:nvSpPr>
            <p:cNvPr id="46" name="Prostokąt: zaokrąglone rogi 45">
              <a:extLst>
                <a:ext uri="{FF2B5EF4-FFF2-40B4-BE49-F238E27FC236}">
                  <a16:creationId xmlns:a16="http://schemas.microsoft.com/office/drawing/2014/main" id="{BDBA8472-31B4-4CF8-8B01-5932988831CA}"/>
                </a:ext>
              </a:extLst>
            </p:cNvPr>
            <p:cNvSpPr/>
            <p:nvPr/>
          </p:nvSpPr>
          <p:spPr>
            <a:xfrm>
              <a:off x="4266500" y="2223553"/>
              <a:ext cx="1258500" cy="92542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pic>
          <p:nvPicPr>
            <p:cNvPr id="19" name="Grafika 18" descr="Rolka filmu">
              <a:extLst>
                <a:ext uri="{FF2B5EF4-FFF2-40B4-BE49-F238E27FC236}">
                  <a16:creationId xmlns:a16="http://schemas.microsoft.com/office/drawing/2014/main" id="{512C336A-4B2D-4A99-B553-2CC4E9EB15D9}"/>
                </a:ext>
              </a:extLst>
            </p:cNvPr>
            <p:cNvPicPr>
              <a:picLocks noChangeAspect="1"/>
            </p:cNvPicPr>
            <p:nvPr/>
          </p:nvPicPr>
          <p:blipFill>
            <a:blip r:embed="rId16">
              <a:extLst>
                <a:ext uri="{28A0092B-C50C-407E-A947-70E740481C1C}">
                  <a14:useLocalDpi xmlns:a14="http://schemas.microsoft.com/office/drawing/2010/main" val="0"/>
                </a:ext>
                <a:ext uri="{96DAC541-7B7A-43D3-8B79-37D633B846F1}">
                  <asvg:svgBlip xmlns:asvg="http://schemas.microsoft.com/office/drawing/2016/SVG/main" r:embed="rId17"/>
                </a:ext>
              </a:extLst>
            </a:blip>
            <a:stretch>
              <a:fillRect/>
            </a:stretch>
          </p:blipFill>
          <p:spPr>
            <a:xfrm>
              <a:off x="4550581" y="2363858"/>
              <a:ext cx="615334" cy="615334"/>
            </a:xfrm>
            <a:prstGeom prst="rect">
              <a:avLst/>
            </a:prstGeom>
          </p:spPr>
        </p:pic>
      </p:grpSp>
      <p:grpSp>
        <p:nvGrpSpPr>
          <p:cNvPr id="22" name="Grupa 21">
            <a:extLst>
              <a:ext uri="{FF2B5EF4-FFF2-40B4-BE49-F238E27FC236}">
                <a16:creationId xmlns:a16="http://schemas.microsoft.com/office/drawing/2014/main" id="{0E6D4E31-7076-49CB-8809-0FDC3573A118}"/>
              </a:ext>
            </a:extLst>
          </p:cNvPr>
          <p:cNvGrpSpPr/>
          <p:nvPr/>
        </p:nvGrpSpPr>
        <p:grpSpPr>
          <a:xfrm>
            <a:off x="3886210" y="3979761"/>
            <a:ext cx="1258500" cy="925424"/>
            <a:chOff x="5750404" y="4582563"/>
            <a:chExt cx="1258500" cy="925424"/>
          </a:xfrm>
        </p:grpSpPr>
        <p:sp>
          <p:nvSpPr>
            <p:cNvPr id="47" name="Prostokąt: zaokrąglone rogi 46">
              <a:extLst>
                <a:ext uri="{FF2B5EF4-FFF2-40B4-BE49-F238E27FC236}">
                  <a16:creationId xmlns:a16="http://schemas.microsoft.com/office/drawing/2014/main" id="{3383B3A7-EE65-4723-B573-351BEA2C3DC6}"/>
                </a:ext>
              </a:extLst>
            </p:cNvPr>
            <p:cNvSpPr/>
            <p:nvPr/>
          </p:nvSpPr>
          <p:spPr>
            <a:xfrm>
              <a:off x="5750404" y="4582563"/>
              <a:ext cx="1258500" cy="92542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43" name="Grupa 42">
              <a:extLst>
                <a:ext uri="{FF2B5EF4-FFF2-40B4-BE49-F238E27FC236}">
                  <a16:creationId xmlns:a16="http://schemas.microsoft.com/office/drawing/2014/main" id="{7794BF19-1E46-4448-A2B3-CC0092F33F48}"/>
                </a:ext>
              </a:extLst>
            </p:cNvPr>
            <p:cNvGrpSpPr/>
            <p:nvPr/>
          </p:nvGrpSpPr>
          <p:grpSpPr>
            <a:xfrm>
              <a:off x="5893559" y="4636220"/>
              <a:ext cx="910689" cy="846722"/>
              <a:chOff x="3165816" y="3870808"/>
              <a:chExt cx="1060681" cy="986179"/>
            </a:xfrm>
          </p:grpSpPr>
          <p:pic>
            <p:nvPicPr>
              <p:cNvPr id="44" name="Grafika 43" descr="Chodzenie">
                <a:extLst>
                  <a:ext uri="{FF2B5EF4-FFF2-40B4-BE49-F238E27FC236}">
                    <a16:creationId xmlns:a16="http://schemas.microsoft.com/office/drawing/2014/main" id="{D9017519-0AD1-43B5-8695-EDE55B127676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18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19"/>
                  </a:ext>
                </a:extLst>
              </a:blip>
              <a:stretch>
                <a:fillRect/>
              </a:stretch>
            </p:blipFill>
            <p:spPr>
              <a:xfrm>
                <a:off x="3165816" y="3870808"/>
                <a:ext cx="792693" cy="792693"/>
              </a:xfrm>
              <a:prstGeom prst="rect">
                <a:avLst/>
              </a:prstGeom>
            </p:spPr>
          </p:pic>
          <p:pic>
            <p:nvPicPr>
              <p:cNvPr id="45" name="Grafika 44" descr="Bieg">
                <a:extLst>
                  <a:ext uri="{FF2B5EF4-FFF2-40B4-BE49-F238E27FC236}">
                    <a16:creationId xmlns:a16="http://schemas.microsoft.com/office/drawing/2014/main" id="{DFB8566A-E84A-424A-ADC4-80476AE212B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0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1"/>
                  </a:ext>
                </a:extLst>
              </a:blip>
              <a:stretch>
                <a:fillRect/>
              </a:stretch>
            </p:blipFill>
            <p:spPr>
              <a:xfrm>
                <a:off x="3520891" y="4151382"/>
                <a:ext cx="705606" cy="705605"/>
              </a:xfrm>
              <a:prstGeom prst="rect">
                <a:avLst/>
              </a:prstGeom>
            </p:spPr>
          </p:pic>
        </p:grpSp>
      </p:grpSp>
      <p:sp>
        <p:nvSpPr>
          <p:cNvPr id="48" name="Prostokąt 47">
            <a:extLst>
              <a:ext uri="{FF2B5EF4-FFF2-40B4-BE49-F238E27FC236}">
                <a16:creationId xmlns:a16="http://schemas.microsoft.com/office/drawing/2014/main" id="{6BC404B7-27C8-4E8C-9C32-0850B4A5EC7D}"/>
              </a:ext>
            </a:extLst>
          </p:cNvPr>
          <p:cNvSpPr/>
          <p:nvPr/>
        </p:nvSpPr>
        <p:spPr>
          <a:xfrm>
            <a:off x="5364089" y="2918883"/>
            <a:ext cx="377991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Wstawianie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/...</a:t>
            </a:r>
          </a:p>
          <a:p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Kształty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Ikony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SmartArt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Wykres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grpSp>
        <p:nvGrpSpPr>
          <p:cNvPr id="26" name="Grupa 25">
            <a:extLst>
              <a:ext uri="{FF2B5EF4-FFF2-40B4-BE49-F238E27FC236}">
                <a16:creationId xmlns:a16="http://schemas.microsoft.com/office/drawing/2014/main" id="{2689645F-EA0E-41CC-B0A3-EC735E094ED8}"/>
              </a:ext>
            </a:extLst>
          </p:cNvPr>
          <p:cNvGrpSpPr/>
          <p:nvPr/>
        </p:nvGrpSpPr>
        <p:grpSpPr>
          <a:xfrm>
            <a:off x="3886210" y="5077243"/>
            <a:ext cx="1258500" cy="925424"/>
            <a:chOff x="3745569" y="5617632"/>
            <a:chExt cx="1258500" cy="925424"/>
          </a:xfrm>
        </p:grpSpPr>
        <p:sp>
          <p:nvSpPr>
            <p:cNvPr id="51" name="Prostokąt: zaokrąglone rogi 50">
              <a:extLst>
                <a:ext uri="{FF2B5EF4-FFF2-40B4-BE49-F238E27FC236}">
                  <a16:creationId xmlns:a16="http://schemas.microsoft.com/office/drawing/2014/main" id="{42915FB3-A589-43D2-93A1-2FDE6B537493}"/>
                </a:ext>
              </a:extLst>
            </p:cNvPr>
            <p:cNvSpPr/>
            <p:nvPr/>
          </p:nvSpPr>
          <p:spPr>
            <a:xfrm>
              <a:off x="3745569" y="5617632"/>
              <a:ext cx="1258500" cy="925424"/>
            </a:xfrm>
            <a:prstGeom prst="roundRect">
              <a:avLst/>
            </a:prstGeom>
            <a:gradFill flip="none" rotWithShape="1">
              <a:gsLst>
                <a:gs pos="0">
                  <a:schemeClr val="accent2">
                    <a:shade val="30000"/>
                    <a:satMod val="115000"/>
                  </a:schemeClr>
                </a:gs>
                <a:gs pos="50000">
                  <a:schemeClr val="accent2">
                    <a:shade val="67500"/>
                    <a:satMod val="115000"/>
                  </a:schemeClr>
                </a:gs>
                <a:gs pos="100000">
                  <a:schemeClr val="accent2">
                    <a:shade val="100000"/>
                    <a:satMod val="115000"/>
                  </a:schemeClr>
                </a:gs>
              </a:gsLst>
              <a:lin ang="16200000" scaled="1"/>
              <a:tileRect/>
            </a:gradFill>
            <a:ln w="38100">
              <a:solidFill>
                <a:schemeClr val="bg1"/>
              </a:solidFill>
            </a:ln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pl-PL" dirty="0">
                <a:latin typeface="Arial" panose="020B0604020202020204" pitchFamily="34" charset="0"/>
              </a:endParaRPr>
            </a:p>
          </p:txBody>
        </p:sp>
        <p:grpSp>
          <p:nvGrpSpPr>
            <p:cNvPr id="25" name="Grupa 24">
              <a:extLst>
                <a:ext uri="{FF2B5EF4-FFF2-40B4-BE49-F238E27FC236}">
                  <a16:creationId xmlns:a16="http://schemas.microsoft.com/office/drawing/2014/main" id="{9AD26E09-916B-4074-9D9A-E171A6269751}"/>
                </a:ext>
              </a:extLst>
            </p:cNvPr>
            <p:cNvGrpSpPr/>
            <p:nvPr/>
          </p:nvGrpSpPr>
          <p:grpSpPr>
            <a:xfrm>
              <a:off x="3842965" y="5738599"/>
              <a:ext cx="1060844" cy="741508"/>
              <a:chOff x="6648902" y="5211271"/>
              <a:chExt cx="1060844" cy="741508"/>
            </a:xfrm>
          </p:grpSpPr>
          <p:pic>
            <p:nvPicPr>
              <p:cNvPr id="49" name="Grafika 48" descr="Puzzle">
                <a:extLst>
                  <a:ext uri="{FF2B5EF4-FFF2-40B4-BE49-F238E27FC236}">
                    <a16:creationId xmlns:a16="http://schemas.microsoft.com/office/drawing/2014/main" id="{841DC5A2-0823-4A2D-B963-C39D39693258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3"/>
                  </a:ext>
                </a:extLst>
              </a:blip>
              <a:stretch>
                <a:fillRect/>
              </a:stretch>
            </p:blipFill>
            <p:spPr>
              <a:xfrm>
                <a:off x="6648902" y="5211271"/>
                <a:ext cx="619495" cy="619495"/>
              </a:xfrm>
              <a:prstGeom prst="rect">
                <a:avLst/>
              </a:prstGeom>
            </p:spPr>
          </p:pic>
          <p:pic>
            <p:nvPicPr>
              <p:cNvPr id="50" name="Grafika 49" descr="Budzik">
                <a:extLst>
                  <a:ext uri="{FF2B5EF4-FFF2-40B4-BE49-F238E27FC236}">
                    <a16:creationId xmlns:a16="http://schemas.microsoft.com/office/drawing/2014/main" id="{9B85E175-541C-4114-9F36-606DA3D56A99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24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25"/>
                  </a:ext>
                </a:extLst>
              </a:blip>
              <a:stretch>
                <a:fillRect/>
              </a:stretch>
            </p:blipFill>
            <p:spPr>
              <a:xfrm>
                <a:off x="7090251" y="5333284"/>
                <a:ext cx="619495" cy="619495"/>
              </a:xfrm>
              <a:prstGeom prst="rect">
                <a:avLst/>
              </a:prstGeom>
            </p:spPr>
          </p:pic>
        </p:grpSp>
      </p:grpSp>
      <p:sp>
        <p:nvSpPr>
          <p:cNvPr id="52" name="Prostokąt 51">
            <a:extLst>
              <a:ext uri="{FF2B5EF4-FFF2-40B4-BE49-F238E27FC236}">
                <a16:creationId xmlns:a16="http://schemas.microsoft.com/office/drawing/2014/main" id="{73EAB21D-AA51-473F-99B4-6AA8BEB3C610}"/>
              </a:ext>
            </a:extLst>
          </p:cNvPr>
          <p:cNvSpPr/>
          <p:nvPr/>
        </p:nvSpPr>
        <p:spPr>
          <a:xfrm>
            <a:off x="5364088" y="4067684"/>
            <a:ext cx="3989389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Animacje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Okienko animacji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Chronometraż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53" name="Prostokąt 52">
            <a:extLst>
              <a:ext uri="{FF2B5EF4-FFF2-40B4-BE49-F238E27FC236}">
                <a16:creationId xmlns:a16="http://schemas.microsoft.com/office/drawing/2014/main" id="{41A5C32B-5500-4B9E-8199-6AFAC96B857B}"/>
              </a:ext>
            </a:extLst>
          </p:cNvPr>
          <p:cNvSpPr/>
          <p:nvPr/>
        </p:nvSpPr>
        <p:spPr>
          <a:xfrm>
            <a:off x="5364088" y="5201893"/>
            <a:ext cx="3520829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Shift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Enter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Ctrl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+ strzałka,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Linie siatki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Położenie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Wyrównaj</a:t>
            </a:r>
            <a:r>
              <a:rPr lang="pl-PL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, </a:t>
            </a:r>
            <a:r>
              <a:rPr lang="pl-PL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Rozmieść</a:t>
            </a:r>
            <a:endParaRPr lang="pl-PL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54166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ytuł 1">
            <a:extLst>
              <a:ext uri="{FF2B5EF4-FFF2-40B4-BE49-F238E27FC236}">
                <a16:creationId xmlns:a16="http://schemas.microsoft.com/office/drawing/2014/main" id="{A8EAE2C5-3B5A-4D2B-BCD7-A19A04F1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/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3. DODAWANIE Dźwięków i filmów</a:t>
            </a:r>
            <a:b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Uatrakcyjnij prezentację dodając multimedia</a:t>
            </a:r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4DD19094-01A1-4621-9FA4-6C562CD5749E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11" name="Grafika 10" descr="Głośność">
            <a:extLst>
              <a:ext uri="{FF2B5EF4-FFF2-40B4-BE49-F238E27FC236}">
                <a16:creationId xmlns:a16="http://schemas.microsoft.com/office/drawing/2014/main" id="{149B3E43-D9AF-4147-86E0-4BC93A0069C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95187" y="375741"/>
            <a:ext cx="576000" cy="576000"/>
          </a:xfrm>
          <a:prstGeom prst="rect">
            <a:avLst/>
          </a:prstGeom>
        </p:spPr>
      </p:pic>
      <p:sp>
        <p:nvSpPr>
          <p:cNvPr id="9" name="pole tekstowe 8">
            <a:extLst>
              <a:ext uri="{FF2B5EF4-FFF2-40B4-BE49-F238E27FC236}">
                <a16:creationId xmlns:a16="http://schemas.microsoft.com/office/drawing/2014/main" id="{F469EDA9-2F14-46A8-907F-079B98B46515}"/>
              </a:ext>
            </a:extLst>
          </p:cNvPr>
          <p:cNvSpPr txBox="1"/>
          <p:nvPr/>
        </p:nvSpPr>
        <p:spPr>
          <a:xfrm>
            <a:off x="6159426" y="2196304"/>
            <a:ext cx="36724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pl-PL" dirty="0">
                <a:latin typeface="Arial" panose="020B0604020202020204" pitchFamily="34" charset="0"/>
              </a:rPr>
              <a:t>Dodaj dźwięk</a:t>
            </a:r>
          </a:p>
        </p:txBody>
      </p:sp>
      <p:sp>
        <p:nvSpPr>
          <p:cNvPr id="12" name="pole tekstowe 11">
            <a:extLst>
              <a:ext uri="{FF2B5EF4-FFF2-40B4-BE49-F238E27FC236}">
                <a16:creationId xmlns:a16="http://schemas.microsoft.com/office/drawing/2014/main" id="{FC75A67B-7168-4626-B1BE-11B6EAEA1F40}"/>
              </a:ext>
            </a:extLst>
          </p:cNvPr>
          <p:cNvSpPr txBox="1"/>
          <p:nvPr/>
        </p:nvSpPr>
        <p:spPr>
          <a:xfrm>
            <a:off x="3200186" y="5041097"/>
            <a:ext cx="2990935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dirty="0">
                <a:latin typeface="Arial" panose="020B0604020202020204" pitchFamily="34" charset="0"/>
              </a:rPr>
              <a:t>Dodaj film, np. nagraną zawartość ekranu</a:t>
            </a:r>
          </a:p>
        </p:txBody>
      </p:sp>
      <p:grpSp>
        <p:nvGrpSpPr>
          <p:cNvPr id="20" name="Grupa 19">
            <a:extLst>
              <a:ext uri="{FF2B5EF4-FFF2-40B4-BE49-F238E27FC236}">
                <a16:creationId xmlns:a16="http://schemas.microsoft.com/office/drawing/2014/main" id="{D325EE52-B6AC-412F-91B5-3A9E6828BDED}"/>
              </a:ext>
            </a:extLst>
          </p:cNvPr>
          <p:cNvGrpSpPr/>
          <p:nvPr/>
        </p:nvGrpSpPr>
        <p:grpSpPr>
          <a:xfrm>
            <a:off x="2007361" y="2055855"/>
            <a:ext cx="3600450" cy="2225730"/>
            <a:chOff x="467544" y="2049722"/>
            <a:chExt cx="3600450" cy="2225730"/>
          </a:xfrm>
        </p:grpSpPr>
        <p:sp>
          <p:nvSpPr>
            <p:cNvPr id="13" name="pole tekstowe 6">
              <a:extLst>
                <a:ext uri="{FF2B5EF4-FFF2-40B4-BE49-F238E27FC236}">
                  <a16:creationId xmlns:a16="http://schemas.microsoft.com/office/drawing/2014/main" id="{FB048CB8-70D8-45D5-B9BA-264D044FBFBF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467544" y="2049722"/>
              <a:ext cx="3600450" cy="2225730"/>
            </a:xfrm>
            <a:prstGeom prst="roundRect">
              <a:avLst/>
            </a:prstGeom>
            <a:solidFill>
              <a:srgbClr val="FFFFFF"/>
            </a:solidFill>
            <a:ln w="28575">
              <a:solidFill>
                <a:schemeClr val="accent2"/>
              </a:solidFill>
              <a:miter lim="800000"/>
              <a:headEnd/>
              <a:tailEnd/>
            </a:ln>
          </p:spPr>
          <p:txBody>
            <a:bodyPr/>
            <a:lstStyle>
              <a:lvl1pPr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panose="020B0604020202020204" pitchFamily="34" charset="0"/>
                  <a:cs typeface="Arial" panose="020B0604020202020204" pitchFamily="34" charset="0"/>
                </a:defRPr>
              </a:lvl9pPr>
            </a:lstStyle>
            <a:p>
              <a:pPr eaLnBrk="1" hangingPunct="1"/>
              <a:endParaRPr lang="pl-PL" altLang="pl-PL" dirty="0"/>
            </a:p>
          </p:txBody>
        </p:sp>
        <p:pic>
          <p:nvPicPr>
            <p:cNvPr id="7" name="Obraz 6">
              <a:extLst>
                <a:ext uri="{FF2B5EF4-FFF2-40B4-BE49-F238E27FC236}">
                  <a16:creationId xmlns:a16="http://schemas.microsoft.com/office/drawing/2014/main" id="{BFFB407B-30FD-4549-872F-85BBEEC36087}"/>
                </a:ext>
              </a:extLst>
            </p:cNvPr>
            <p:cNvPicPr>
              <a:picLocks noChangeAspect="1"/>
            </p:cNvPicPr>
            <p:nvPr/>
          </p:nvPicPr>
          <p:blipFill>
            <a:blip r:embed="rId4"/>
            <a:stretch>
              <a:fillRect/>
            </a:stretch>
          </p:blipFill>
          <p:spPr>
            <a:xfrm>
              <a:off x="508241" y="2280133"/>
              <a:ext cx="1152128" cy="408820"/>
            </a:xfrm>
            <a:prstGeom prst="rect">
              <a:avLst/>
            </a:prstGeom>
          </p:spPr>
        </p:pic>
        <p:pic>
          <p:nvPicPr>
            <p:cNvPr id="8" name="Obraz 7">
              <a:extLst>
                <a:ext uri="{FF2B5EF4-FFF2-40B4-BE49-F238E27FC236}">
                  <a16:creationId xmlns:a16="http://schemas.microsoft.com/office/drawing/2014/main" id="{294CE530-29DA-4864-9B1D-CD00AA26DF9D}"/>
                </a:ext>
              </a:extLst>
            </p:cNvPr>
            <p:cNvPicPr>
              <a:picLocks noChangeAspect="1"/>
            </p:cNvPicPr>
            <p:nvPr/>
          </p:nvPicPr>
          <p:blipFill>
            <a:blip r:embed="rId5"/>
            <a:stretch>
              <a:fillRect/>
            </a:stretch>
          </p:blipFill>
          <p:spPr>
            <a:xfrm>
              <a:off x="615978" y="2754208"/>
              <a:ext cx="2743434" cy="1335428"/>
            </a:xfrm>
            <a:prstGeom prst="rect">
              <a:avLst/>
            </a:prstGeom>
          </p:spPr>
        </p:pic>
      </p:grpSp>
      <p:cxnSp>
        <p:nvCxnSpPr>
          <p:cNvPr id="14" name="Łącznik prosty ze strzałką 13">
            <a:extLst>
              <a:ext uri="{FF2B5EF4-FFF2-40B4-BE49-F238E27FC236}">
                <a16:creationId xmlns:a16="http://schemas.microsoft.com/office/drawing/2014/main" id="{1F0C8E60-B96A-4DB8-A606-3B522AAD0D1B}"/>
              </a:ext>
            </a:extLst>
          </p:cNvPr>
          <p:cNvCxnSpPr>
            <a:cxnSpLocks/>
          </p:cNvCxnSpPr>
          <p:nvPr/>
        </p:nvCxnSpPr>
        <p:spPr>
          <a:xfrm flipV="1">
            <a:off x="3405836" y="2439766"/>
            <a:ext cx="2678332" cy="411982"/>
          </a:xfrm>
          <a:prstGeom prst="straightConnector1">
            <a:avLst/>
          </a:prstGeom>
          <a:ln w="1905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Łącznik prosty ze strzałką 15">
            <a:extLst>
              <a:ext uri="{FF2B5EF4-FFF2-40B4-BE49-F238E27FC236}">
                <a16:creationId xmlns:a16="http://schemas.microsoft.com/office/drawing/2014/main" id="{407D712A-A2C1-4768-907B-B3A13413D389}"/>
              </a:ext>
            </a:extLst>
          </p:cNvPr>
          <p:cNvCxnSpPr>
            <a:cxnSpLocks/>
          </p:cNvCxnSpPr>
          <p:nvPr/>
        </p:nvCxnSpPr>
        <p:spPr>
          <a:xfrm>
            <a:off x="4714044" y="3310142"/>
            <a:ext cx="2150091" cy="434409"/>
          </a:xfrm>
          <a:prstGeom prst="straightConnector1">
            <a:avLst/>
          </a:prstGeom>
          <a:ln w="1905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Łącznik prosty ze strzałką 17">
            <a:extLst>
              <a:ext uri="{FF2B5EF4-FFF2-40B4-BE49-F238E27FC236}">
                <a16:creationId xmlns:a16="http://schemas.microsoft.com/office/drawing/2014/main" id="{39B71AC5-9597-4393-9972-B48C742E8C6D}"/>
              </a:ext>
            </a:extLst>
          </p:cNvPr>
          <p:cNvCxnSpPr>
            <a:cxnSpLocks/>
            <a:stCxn id="8" idx="1"/>
          </p:cNvCxnSpPr>
          <p:nvPr/>
        </p:nvCxnSpPr>
        <p:spPr>
          <a:xfrm flipH="1">
            <a:off x="1439021" y="3428055"/>
            <a:ext cx="716774" cy="1005086"/>
          </a:xfrm>
          <a:prstGeom prst="straightConnector1">
            <a:avLst/>
          </a:prstGeom>
          <a:ln w="19050"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30" name="Obraz 29">
            <a:extLst>
              <a:ext uri="{FF2B5EF4-FFF2-40B4-BE49-F238E27FC236}">
                <a16:creationId xmlns:a16="http://schemas.microsoft.com/office/drawing/2014/main" id="{4184D048-642E-4D14-9C28-6D9C95A5287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3528" y="4508531"/>
            <a:ext cx="2558878" cy="2035081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32" name="Obraz 31">
            <a:extLst>
              <a:ext uri="{FF2B5EF4-FFF2-40B4-BE49-F238E27FC236}">
                <a16:creationId xmlns:a16="http://schemas.microsoft.com/office/drawing/2014/main" id="{DCF252BD-3B84-41F0-9F13-D3B47E8F642A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511902" y="3861048"/>
            <a:ext cx="2368776" cy="2018750"/>
          </a:xfrm>
          <a:prstGeom prst="rect">
            <a:avLst/>
          </a:prstGeom>
          <a:ln>
            <a:solidFill>
              <a:schemeClr val="accent2"/>
            </a:solidFill>
          </a:ln>
        </p:spPr>
      </p:pic>
      <p:pic>
        <p:nvPicPr>
          <p:cNvPr id="34" name="Obraz 33">
            <a:extLst>
              <a:ext uri="{FF2B5EF4-FFF2-40B4-BE49-F238E27FC236}">
                <a16:creationId xmlns:a16="http://schemas.microsoft.com/office/drawing/2014/main" id="{D78F089A-688A-4708-9ED2-698F3B8D85B6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7696290" y="2115450"/>
            <a:ext cx="609653" cy="60965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070720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ED3FC919-E040-4E20-970A-3DB121AB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4. Zapisywanie Prezentacji</a:t>
            </a:r>
            <a:b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Formaty i ich zastosowanie</a:t>
            </a:r>
          </a:p>
        </p:txBody>
      </p:sp>
      <p:sp>
        <p:nvSpPr>
          <p:cNvPr id="8" name="Prostokąt: zaokrąglone rogi 7">
            <a:extLst>
              <a:ext uri="{FF2B5EF4-FFF2-40B4-BE49-F238E27FC236}">
                <a16:creationId xmlns:a16="http://schemas.microsoft.com/office/drawing/2014/main" id="{54CB2EFF-AAC7-4136-830D-1EFA4D38E736}"/>
              </a:ext>
            </a:extLst>
          </p:cNvPr>
          <p:cNvSpPr/>
          <p:nvPr/>
        </p:nvSpPr>
        <p:spPr>
          <a:xfrm>
            <a:off x="851242" y="2476494"/>
            <a:ext cx="3348000" cy="1728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24000" rtlCol="0" anchor="ctr"/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Możliwość późniejszej edycji prezentacji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Prezentowanie przez prelegenta </a:t>
            </a:r>
          </a:p>
        </p:txBody>
      </p:sp>
      <p:sp>
        <p:nvSpPr>
          <p:cNvPr id="7" name="Prostokąt: zaokrąglone rogi 6">
            <a:extLst>
              <a:ext uri="{FF2B5EF4-FFF2-40B4-BE49-F238E27FC236}">
                <a16:creationId xmlns:a16="http://schemas.microsoft.com/office/drawing/2014/main" id="{4F5A4C0B-090C-4146-B0B8-635CE6D3FA65}"/>
              </a:ext>
            </a:extLst>
          </p:cNvPr>
          <p:cNvSpPr/>
          <p:nvPr/>
        </p:nvSpPr>
        <p:spPr>
          <a:xfrm>
            <a:off x="467544" y="1624564"/>
            <a:ext cx="2808312" cy="119226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latin typeface="Arial" panose="020B0604020202020204" pitchFamily="34" charset="0"/>
              </a:rPr>
              <a:t>prezentacja programu Microsoft PowerPoint</a:t>
            </a:r>
          </a:p>
          <a:p>
            <a:r>
              <a:rPr lang="pl-PL" dirty="0">
                <a:latin typeface="Arial" panose="020B0604020202020204" pitchFamily="34" charset="0"/>
              </a:rPr>
              <a:t>(rozszerzenie </a:t>
            </a:r>
            <a:r>
              <a:rPr lang="pl-PL" b="1" i="1" dirty="0">
                <a:latin typeface="Arial" panose="020B0604020202020204" pitchFamily="34" charset="0"/>
              </a:rPr>
              <a:t>ppt</a:t>
            </a:r>
            <a:r>
              <a:rPr lang="pl-PL" b="1" dirty="0">
                <a:latin typeface="Arial" panose="020B0604020202020204" pitchFamily="34" charset="0"/>
              </a:rPr>
              <a:t>, </a:t>
            </a:r>
            <a:r>
              <a:rPr lang="pl-PL" b="1" i="1" dirty="0">
                <a:latin typeface="Arial" panose="020B0604020202020204" pitchFamily="34" charset="0"/>
              </a:rPr>
              <a:t>pptx</a:t>
            </a:r>
            <a:r>
              <a:rPr lang="pl-PL" b="1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75DA053B-8984-4FC0-91B8-B786BB27C23D}"/>
              </a:ext>
            </a:extLst>
          </p:cNvPr>
          <p:cNvSpPr/>
          <p:nvPr/>
        </p:nvSpPr>
        <p:spPr>
          <a:xfrm>
            <a:off x="5171722" y="2493088"/>
            <a:ext cx="3348000" cy="1728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24000" rtlCol="0" anchor="ctr"/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Prezentacja samouruchamiająca się</a:t>
            </a:r>
          </a:p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Brak możliwości edycji</a:t>
            </a:r>
          </a:p>
        </p:txBody>
      </p:sp>
      <p:sp>
        <p:nvSpPr>
          <p:cNvPr id="14" name="Prostokąt: zaokrąglone rogi 13">
            <a:extLst>
              <a:ext uri="{FF2B5EF4-FFF2-40B4-BE49-F238E27FC236}">
                <a16:creationId xmlns:a16="http://schemas.microsoft.com/office/drawing/2014/main" id="{F8F52437-1586-483F-84C5-70E924347B0A}"/>
              </a:ext>
            </a:extLst>
          </p:cNvPr>
          <p:cNvSpPr/>
          <p:nvPr/>
        </p:nvSpPr>
        <p:spPr>
          <a:xfrm>
            <a:off x="4833546" y="1624564"/>
            <a:ext cx="2897290" cy="1189888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latin typeface="Arial" panose="020B0604020202020204" pitchFamily="34" charset="0"/>
              </a:rPr>
              <a:t>pokaz programu Microsoft PowerPoint (rozszerzenie </a:t>
            </a:r>
            <a:r>
              <a:rPr lang="pl-PL" b="1" i="1" dirty="0">
                <a:latin typeface="Arial" panose="020B0604020202020204" pitchFamily="34" charset="0"/>
              </a:rPr>
              <a:t>pps</a:t>
            </a:r>
            <a:r>
              <a:rPr lang="pl-PL" b="1" dirty="0">
                <a:latin typeface="Arial" panose="020B0604020202020204" pitchFamily="34" charset="0"/>
              </a:rPr>
              <a:t>, </a:t>
            </a:r>
            <a:r>
              <a:rPr lang="pl-PL" b="1" i="1" dirty="0">
                <a:latin typeface="Arial" panose="020B0604020202020204" pitchFamily="34" charset="0"/>
              </a:rPr>
              <a:t>ppsx</a:t>
            </a:r>
            <a:r>
              <a:rPr lang="pl-PL" b="1" dirty="0">
                <a:latin typeface="Arial" panose="020B0604020202020204" pitchFamily="34" charset="0"/>
              </a:rPr>
              <a:t>)</a:t>
            </a:r>
          </a:p>
        </p:txBody>
      </p:sp>
      <p:sp>
        <p:nvSpPr>
          <p:cNvPr id="15" name="Prostokąt: zaokrąglone rogi 14">
            <a:extLst>
              <a:ext uri="{FF2B5EF4-FFF2-40B4-BE49-F238E27FC236}">
                <a16:creationId xmlns:a16="http://schemas.microsoft.com/office/drawing/2014/main" id="{AC3AB2E6-74E1-4772-AA28-6DD8FE97A8E7}"/>
              </a:ext>
            </a:extLst>
          </p:cNvPr>
          <p:cNvSpPr/>
          <p:nvPr/>
        </p:nvSpPr>
        <p:spPr>
          <a:xfrm>
            <a:off x="805719" y="4941359"/>
            <a:ext cx="3348000" cy="1728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24000" rtlCol="0" anchor="ctr"/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Eksport jednego lub wszystkich slajdów do plików graficznych</a:t>
            </a:r>
          </a:p>
        </p:txBody>
      </p:sp>
      <p:sp>
        <p:nvSpPr>
          <p:cNvPr id="16" name="Prostokąt: zaokrąglone rogi 15">
            <a:extLst>
              <a:ext uri="{FF2B5EF4-FFF2-40B4-BE49-F238E27FC236}">
                <a16:creationId xmlns:a16="http://schemas.microsoft.com/office/drawing/2014/main" id="{8C9F60D0-A60A-440A-AC46-775D28DD585F}"/>
              </a:ext>
            </a:extLst>
          </p:cNvPr>
          <p:cNvSpPr/>
          <p:nvPr/>
        </p:nvSpPr>
        <p:spPr>
          <a:xfrm>
            <a:off x="467544" y="4346678"/>
            <a:ext cx="2520278" cy="97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latin typeface="Arial" panose="020B0604020202020204" pitchFamily="34" charset="0"/>
              </a:rPr>
              <a:t>formaty</a:t>
            </a:r>
          </a:p>
          <a:p>
            <a:r>
              <a:rPr lang="pl-PL" b="1" dirty="0">
                <a:latin typeface="Arial" panose="020B0604020202020204" pitchFamily="34" charset="0"/>
              </a:rPr>
              <a:t>GIF, JPG, BMP</a:t>
            </a:r>
          </a:p>
        </p:txBody>
      </p:sp>
      <p:sp>
        <p:nvSpPr>
          <p:cNvPr id="17" name="Prostokąt: zaokrąglone rogi 16">
            <a:extLst>
              <a:ext uri="{FF2B5EF4-FFF2-40B4-BE49-F238E27FC236}">
                <a16:creationId xmlns:a16="http://schemas.microsoft.com/office/drawing/2014/main" id="{D29BF613-6615-4A31-9612-53417A886E23}"/>
              </a:ext>
            </a:extLst>
          </p:cNvPr>
          <p:cNvSpPr/>
          <p:nvPr/>
        </p:nvSpPr>
        <p:spPr>
          <a:xfrm>
            <a:off x="5171722" y="4941360"/>
            <a:ext cx="3348000" cy="1728000"/>
          </a:xfrm>
          <a:prstGeom prst="roundRect">
            <a:avLst/>
          </a:prstGeom>
          <a:solidFill>
            <a:schemeClr val="bg1"/>
          </a:solidFill>
          <a:ln w="28575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tIns="324000" rtlCol="0" anchor="ctr"/>
          <a:lstStyle/>
          <a:p>
            <a:pPr marL="182563" indent="-182563">
              <a:buFont typeface="Arial" panose="020B0604020202020204" pitchFamily="34" charset="0"/>
              <a:buChar char="•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Umożliwia obejrzenie slajdów (bez animacji) przy braku zainstalowanego programu MS Power Point</a:t>
            </a:r>
          </a:p>
        </p:txBody>
      </p:sp>
      <p:sp>
        <p:nvSpPr>
          <p:cNvPr id="18" name="Prostokąt: zaokrąglone rogi 17">
            <a:extLst>
              <a:ext uri="{FF2B5EF4-FFF2-40B4-BE49-F238E27FC236}">
                <a16:creationId xmlns:a16="http://schemas.microsoft.com/office/drawing/2014/main" id="{814125A9-5F38-4D3D-980D-802CCEE4518F}"/>
              </a:ext>
            </a:extLst>
          </p:cNvPr>
          <p:cNvSpPr/>
          <p:nvPr/>
        </p:nvSpPr>
        <p:spPr>
          <a:xfrm>
            <a:off x="4833546" y="4346678"/>
            <a:ext cx="2520278" cy="972000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pl-PL" dirty="0">
                <a:latin typeface="Arial" panose="020B0604020202020204" pitchFamily="34" charset="0"/>
              </a:rPr>
              <a:t>format </a:t>
            </a:r>
            <a:r>
              <a:rPr lang="pl-PL" b="1" dirty="0">
                <a:latin typeface="Arial" panose="020B0604020202020204" pitchFamily="34" charset="0"/>
              </a:rPr>
              <a:t>PDF</a:t>
            </a:r>
          </a:p>
        </p:txBody>
      </p:sp>
      <p:sp>
        <p:nvSpPr>
          <p:cNvPr id="19" name="Owal 18">
            <a:extLst>
              <a:ext uri="{FF2B5EF4-FFF2-40B4-BE49-F238E27FC236}">
                <a16:creationId xmlns:a16="http://schemas.microsoft.com/office/drawing/2014/main" id="{EAE5AE97-D314-4513-A52F-9831DFD72836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20" name="Grafika 19" descr="Dyskietka">
            <a:extLst>
              <a:ext uri="{FF2B5EF4-FFF2-40B4-BE49-F238E27FC236}">
                <a16:creationId xmlns:a16="http://schemas.microsoft.com/office/drawing/2014/main" id="{ECA2A264-6D60-48E4-BB4F-0E5246A38A21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p:blipFill>
        <p:spPr>
          <a:xfrm>
            <a:off x="8195187" y="394765"/>
            <a:ext cx="576000" cy="576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355085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Obraz 4">
            <a:extLst>
              <a:ext uri="{FF2B5EF4-FFF2-40B4-BE49-F238E27FC236}">
                <a16:creationId xmlns:a16="http://schemas.microsoft.com/office/drawing/2014/main" id="{CC2811EB-85F8-4C30-B947-974963753B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452199" y="2276210"/>
            <a:ext cx="4067568" cy="4058303"/>
          </a:xfrm>
          <a:prstGeom prst="rect">
            <a:avLst/>
          </a:prstGeom>
          <a:noFill/>
          <a:ln>
            <a:solidFill>
              <a:schemeClr val="accent2"/>
            </a:solidFill>
          </a:ln>
        </p:spPr>
      </p:pic>
      <p:sp>
        <p:nvSpPr>
          <p:cNvPr id="3" name="Prostokąt: zaokrąglone rogi 2">
            <a:extLst>
              <a:ext uri="{FF2B5EF4-FFF2-40B4-BE49-F238E27FC236}">
                <a16:creationId xmlns:a16="http://schemas.microsoft.com/office/drawing/2014/main" id="{6D4B4985-E92C-4BF3-B62B-3E1AC3FB597C}"/>
              </a:ext>
            </a:extLst>
          </p:cNvPr>
          <p:cNvSpPr/>
          <p:nvPr/>
        </p:nvSpPr>
        <p:spPr>
          <a:xfrm>
            <a:off x="179025" y="2418952"/>
            <a:ext cx="2076290" cy="1083329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anose="020B0604020202020204" pitchFamily="34" charset="0"/>
            </a:endParaRPr>
          </a:p>
        </p:txBody>
      </p:sp>
      <p:sp>
        <p:nvSpPr>
          <p:cNvPr id="2" name="Tytuł 1">
            <a:extLst>
              <a:ext uri="{FF2B5EF4-FFF2-40B4-BE49-F238E27FC236}">
                <a16:creationId xmlns:a16="http://schemas.microsoft.com/office/drawing/2014/main" id="{A8EAE2C5-3B5A-4D2B-BCD7-A19A04F1CC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5. Drukowanie Materiałów </a:t>
            </a:r>
            <a:b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informacyjnych i notatek</a:t>
            </a:r>
          </a:p>
        </p:txBody>
      </p:sp>
      <p:sp>
        <p:nvSpPr>
          <p:cNvPr id="7" name="Owal 6">
            <a:extLst>
              <a:ext uri="{FF2B5EF4-FFF2-40B4-BE49-F238E27FC236}">
                <a16:creationId xmlns:a16="http://schemas.microsoft.com/office/drawing/2014/main" id="{177887A8-16F2-473E-A751-232A28D896CA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8" name="Grafika 7" descr="Drukarka">
            <a:extLst>
              <a:ext uri="{FF2B5EF4-FFF2-40B4-BE49-F238E27FC236}">
                <a16:creationId xmlns:a16="http://schemas.microsoft.com/office/drawing/2014/main" id="{0F16FF62-3931-4A95-AE2B-EC1B67467870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5"/>
              </a:ext>
            </a:extLst>
          </a:blip>
          <a:stretch>
            <a:fillRect/>
          </a:stretch>
        </p:blipFill>
        <p:spPr>
          <a:xfrm>
            <a:off x="8195187" y="375741"/>
            <a:ext cx="576000" cy="576000"/>
          </a:xfrm>
          <a:prstGeom prst="rect">
            <a:avLst/>
          </a:prstGeom>
        </p:spPr>
      </p:pic>
      <p:sp>
        <p:nvSpPr>
          <p:cNvPr id="11" name="Prostokąt: zaokrąglone rogi 10">
            <a:extLst>
              <a:ext uri="{FF2B5EF4-FFF2-40B4-BE49-F238E27FC236}">
                <a16:creationId xmlns:a16="http://schemas.microsoft.com/office/drawing/2014/main" id="{3D9A1631-49E2-4844-8F19-426B48DB71B1}"/>
              </a:ext>
            </a:extLst>
          </p:cNvPr>
          <p:cNvSpPr/>
          <p:nvPr/>
        </p:nvSpPr>
        <p:spPr>
          <a:xfrm>
            <a:off x="230884" y="5085184"/>
            <a:ext cx="3044972" cy="161568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anose="020B0604020202020204" pitchFamily="34" charset="0"/>
            </a:endParaRPr>
          </a:p>
        </p:txBody>
      </p:sp>
      <p:sp>
        <p:nvSpPr>
          <p:cNvPr id="16" name="Objaśnienie: linia bez obramowania 15">
            <a:extLst>
              <a:ext uri="{FF2B5EF4-FFF2-40B4-BE49-F238E27FC236}">
                <a16:creationId xmlns:a16="http://schemas.microsoft.com/office/drawing/2014/main" id="{2D862A66-5D8E-4520-B59F-31A8DA393F5D}"/>
              </a:ext>
            </a:extLst>
          </p:cNvPr>
          <p:cNvSpPr/>
          <p:nvPr/>
        </p:nvSpPr>
        <p:spPr>
          <a:xfrm flipH="1">
            <a:off x="251520" y="2276210"/>
            <a:ext cx="1859684" cy="1368814"/>
          </a:xfrm>
          <a:prstGeom prst="callout1">
            <a:avLst>
              <a:gd name="adj1" fmla="val 51717"/>
              <a:gd name="adj2" fmla="val -12859"/>
              <a:gd name="adj3" fmla="val 63049"/>
              <a:gd name="adj4" fmla="val -42609"/>
            </a:avLst>
          </a:prstGeom>
          <a:noFill/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</a:rPr>
              <a:t>Slajdy </a:t>
            </a: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</a:rPr>
              <a:t>– jeden slajd na jednej stronie.</a:t>
            </a:r>
          </a:p>
        </p:txBody>
      </p:sp>
      <p:sp>
        <p:nvSpPr>
          <p:cNvPr id="17" name="Objaśnienie: linia bez obramowania 16">
            <a:extLst>
              <a:ext uri="{FF2B5EF4-FFF2-40B4-BE49-F238E27FC236}">
                <a16:creationId xmlns:a16="http://schemas.microsoft.com/office/drawing/2014/main" id="{84BF0F59-2041-4ECC-870A-2C926C945B16}"/>
              </a:ext>
            </a:extLst>
          </p:cNvPr>
          <p:cNvSpPr/>
          <p:nvPr/>
        </p:nvSpPr>
        <p:spPr>
          <a:xfrm flipH="1">
            <a:off x="251520" y="5229200"/>
            <a:ext cx="3168352" cy="1368814"/>
          </a:xfrm>
          <a:prstGeom prst="callout1">
            <a:avLst>
              <a:gd name="adj1" fmla="val 32632"/>
              <a:gd name="adj2" fmla="val 1705"/>
              <a:gd name="adj3" fmla="val -57542"/>
              <a:gd name="adj4" fmla="val -26143"/>
            </a:avLst>
          </a:prstGeom>
          <a:noFill/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</a:rPr>
              <a:t>Materiały informacyjne – </a:t>
            </a: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</a:rPr>
              <a:t>kopie slajdów. </a:t>
            </a:r>
            <a:br>
              <a:rPr lang="pl-PL" dirty="0">
                <a:solidFill>
                  <a:schemeClr val="bg1"/>
                </a:solidFill>
                <a:latin typeface="Arial" panose="020B0604020202020204" pitchFamily="34" charset="0"/>
              </a:rPr>
            </a:b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</a:rPr>
              <a:t>Na jednej stronie może być kilka slajdów. </a:t>
            </a:r>
          </a:p>
        </p:txBody>
      </p:sp>
      <p:sp>
        <p:nvSpPr>
          <p:cNvPr id="12" name="Prostokąt: zaokrąglone rogi 11">
            <a:extLst>
              <a:ext uri="{FF2B5EF4-FFF2-40B4-BE49-F238E27FC236}">
                <a16:creationId xmlns:a16="http://schemas.microsoft.com/office/drawing/2014/main" id="{6769B2F6-273C-4524-B734-F1377B1B94F6}"/>
              </a:ext>
            </a:extLst>
          </p:cNvPr>
          <p:cNvSpPr/>
          <p:nvPr/>
        </p:nvSpPr>
        <p:spPr>
          <a:xfrm>
            <a:off x="6539003" y="1482122"/>
            <a:ext cx="2185240" cy="1176076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anose="020B0604020202020204" pitchFamily="34" charset="0"/>
            </a:endParaRPr>
          </a:p>
        </p:txBody>
      </p:sp>
      <p:sp>
        <p:nvSpPr>
          <p:cNvPr id="13" name="Prostokąt: zaokrąglone rogi 12">
            <a:extLst>
              <a:ext uri="{FF2B5EF4-FFF2-40B4-BE49-F238E27FC236}">
                <a16:creationId xmlns:a16="http://schemas.microsoft.com/office/drawing/2014/main" id="{51032BCB-6F54-4127-A80C-2112F64CD58E}"/>
              </a:ext>
            </a:extLst>
          </p:cNvPr>
          <p:cNvSpPr/>
          <p:nvPr/>
        </p:nvSpPr>
        <p:spPr>
          <a:xfrm>
            <a:off x="6876255" y="4199803"/>
            <a:ext cx="1847987" cy="1965501"/>
          </a:xfrm>
          <a:prstGeom prst="roundRect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>
              <a:latin typeface="Arial" panose="020B0604020202020204" pitchFamily="34" charset="0"/>
            </a:endParaRPr>
          </a:p>
        </p:txBody>
      </p:sp>
      <p:sp>
        <p:nvSpPr>
          <p:cNvPr id="18" name="Objaśnienie: linia bez obramowania 17">
            <a:extLst>
              <a:ext uri="{FF2B5EF4-FFF2-40B4-BE49-F238E27FC236}">
                <a16:creationId xmlns:a16="http://schemas.microsoft.com/office/drawing/2014/main" id="{7045F24E-4AFD-43A5-9AAD-2709AAC59F74}"/>
              </a:ext>
            </a:extLst>
          </p:cNvPr>
          <p:cNvSpPr/>
          <p:nvPr/>
        </p:nvSpPr>
        <p:spPr>
          <a:xfrm>
            <a:off x="6577476" y="1463412"/>
            <a:ext cx="2251151" cy="1112359"/>
          </a:xfrm>
          <a:prstGeom prst="callout1">
            <a:avLst>
              <a:gd name="adj1" fmla="val 53980"/>
              <a:gd name="adj2" fmla="val -8838"/>
              <a:gd name="adj3" fmla="val 154136"/>
              <a:gd name="adj4" fmla="val -73149"/>
            </a:avLst>
          </a:prstGeom>
          <a:noFill/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b="1" dirty="0">
                <a:solidFill>
                  <a:schemeClr val="bg1"/>
                </a:solidFill>
                <a:latin typeface="Arial" panose="020B0604020202020204" pitchFamily="34" charset="0"/>
              </a:rPr>
              <a:t>Strony notatek – </a:t>
            </a:r>
            <a:r>
              <a:rPr lang="pl-PL" dirty="0">
                <a:solidFill>
                  <a:schemeClr val="bg1"/>
                </a:solidFill>
                <a:latin typeface="Arial" panose="020B0604020202020204" pitchFamily="34" charset="0"/>
              </a:rPr>
              <a:t>pomoc dla prelegenta.</a:t>
            </a:r>
          </a:p>
        </p:txBody>
      </p:sp>
      <p:sp>
        <p:nvSpPr>
          <p:cNvPr id="19" name="Objaśnienie: linia bez obramowania 18">
            <a:extLst>
              <a:ext uri="{FF2B5EF4-FFF2-40B4-BE49-F238E27FC236}">
                <a16:creationId xmlns:a16="http://schemas.microsoft.com/office/drawing/2014/main" id="{C357F30E-49F7-4C71-BC9D-2F65D868E240}"/>
              </a:ext>
            </a:extLst>
          </p:cNvPr>
          <p:cNvSpPr/>
          <p:nvPr/>
        </p:nvSpPr>
        <p:spPr>
          <a:xfrm>
            <a:off x="6948265" y="4282228"/>
            <a:ext cx="1944216" cy="1667052"/>
          </a:xfrm>
          <a:prstGeom prst="callout1">
            <a:avLst>
              <a:gd name="adj1" fmla="val -3333"/>
              <a:gd name="adj2" fmla="val -10776"/>
              <a:gd name="adj3" fmla="val -47780"/>
              <a:gd name="adj4" fmla="val -45663"/>
            </a:avLst>
          </a:prstGeom>
          <a:noFill/>
          <a:ln>
            <a:solidFill>
              <a:schemeClr val="accent2"/>
            </a:solidFill>
            <a:headEnd type="oval" w="med" len="med"/>
            <a:tailEnd type="oval" w="med" len="med"/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pl-PL" sz="2000" b="1" dirty="0">
                <a:solidFill>
                  <a:schemeClr val="bg1"/>
                </a:solidFill>
                <a:latin typeface="Arial" panose="020B0604020202020204" pitchFamily="34" charset="0"/>
              </a:rPr>
              <a:t>Widok konspektu – </a:t>
            </a:r>
            <a:r>
              <a:rPr lang="pl-PL" sz="2000" dirty="0">
                <a:solidFill>
                  <a:schemeClr val="bg1"/>
                </a:solidFill>
                <a:latin typeface="Arial" panose="020B0604020202020204" pitchFamily="34" charset="0"/>
              </a:rPr>
              <a:t>drukowanie konspektu prezentacji.</a:t>
            </a:r>
          </a:p>
        </p:txBody>
      </p:sp>
    </p:spTree>
    <p:extLst>
      <p:ext uri="{BB962C8B-B14F-4D97-AF65-F5344CB8AC3E}">
        <p14:creationId xmlns:p14="http://schemas.microsoft.com/office/powerpoint/2010/main" val="1775793363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ytuł 3">
            <a:extLst>
              <a:ext uri="{FF2B5EF4-FFF2-40B4-BE49-F238E27FC236}">
                <a16:creationId xmlns:a16="http://schemas.microsoft.com/office/drawing/2014/main" id="{ED3FC919-E040-4E20-970A-3DB121AB185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68000" y="468000"/>
            <a:ext cx="7989752" cy="1083329"/>
          </a:xfrm>
        </p:spPr>
        <p:txBody>
          <a:bodyPr>
            <a:normAutofit/>
          </a:bodyPr>
          <a:lstStyle/>
          <a:p>
            <a:r>
              <a:rPr lang="pl-PL" sz="24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6. Ustalenie Parametrów Pokazu i pokaz</a:t>
            </a:r>
            <a:br>
              <a:rPr lang="pl-PL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pl-PL" sz="2000" cap="none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O czym należy pamiętać wygłaszając prezentację</a:t>
            </a:r>
          </a:p>
        </p:txBody>
      </p:sp>
      <p:sp>
        <p:nvSpPr>
          <p:cNvPr id="10" name="Owal 9">
            <a:extLst>
              <a:ext uri="{FF2B5EF4-FFF2-40B4-BE49-F238E27FC236}">
                <a16:creationId xmlns:a16="http://schemas.microsoft.com/office/drawing/2014/main" id="{FB6598A1-33F7-4A18-9CA5-A21637E82739}"/>
              </a:ext>
            </a:extLst>
          </p:cNvPr>
          <p:cNvSpPr/>
          <p:nvPr/>
        </p:nvSpPr>
        <p:spPr>
          <a:xfrm>
            <a:off x="8059894" y="240448"/>
            <a:ext cx="846587" cy="846587"/>
          </a:xfrm>
          <a:prstGeom prst="ellipse">
            <a:avLst/>
          </a:prstGeom>
          <a:gradFill flip="none" rotWithShape="1">
            <a:gsLst>
              <a:gs pos="0">
                <a:schemeClr val="accent2">
                  <a:shade val="30000"/>
                  <a:satMod val="115000"/>
                </a:schemeClr>
              </a:gs>
              <a:gs pos="50000">
                <a:schemeClr val="accent2">
                  <a:shade val="67500"/>
                  <a:satMod val="115000"/>
                </a:schemeClr>
              </a:gs>
              <a:gs pos="100000">
                <a:schemeClr val="accent2">
                  <a:shade val="100000"/>
                  <a:satMod val="115000"/>
                </a:schemeClr>
              </a:gs>
            </a:gsLst>
            <a:lin ang="16200000" scaled="1"/>
            <a:tileRect/>
          </a:gradFill>
          <a:ln w="38100">
            <a:solidFill>
              <a:schemeClr val="bg1"/>
            </a:solidFill>
          </a:ln>
        </p:spPr>
        <p:style>
          <a:lnRef idx="0">
            <a:scrgbClr r="0" g="0" b="0"/>
          </a:lnRef>
          <a:fillRef idx="0">
            <a:scrgbClr r="0" g="0" b="0"/>
          </a:fillRef>
          <a:effectRef idx="0">
            <a:scrgbClr r="0" g="0" b="0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pl-PL" dirty="0">
              <a:latin typeface="Arial" panose="020B0604020202020204" pitchFamily="34" charset="0"/>
            </a:endParaRPr>
          </a:p>
        </p:txBody>
      </p:sp>
      <p:pic>
        <p:nvPicPr>
          <p:cNvPr id="11" name="Grafika 10" descr="Nauczyciel">
            <a:extLst>
              <a:ext uri="{FF2B5EF4-FFF2-40B4-BE49-F238E27FC236}">
                <a16:creationId xmlns:a16="http://schemas.microsoft.com/office/drawing/2014/main" id="{A2E1112C-272D-4F39-9C21-12140834C75F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tretch>
            <a:fillRect/>
          </a:stretch>
        </p:blipFill>
        <p:spPr>
          <a:xfrm>
            <a:off x="8195187" y="375741"/>
            <a:ext cx="576000" cy="576000"/>
          </a:xfrm>
          <a:prstGeom prst="rect">
            <a:avLst/>
          </a:prstGeom>
        </p:spPr>
      </p:pic>
      <p:pic>
        <p:nvPicPr>
          <p:cNvPr id="5" name="Obraz 4">
            <a:extLst>
              <a:ext uri="{FF2B5EF4-FFF2-40B4-BE49-F238E27FC236}">
                <a16:creationId xmlns:a16="http://schemas.microsoft.com/office/drawing/2014/main" id="{65CDE629-3063-4225-A30A-AAD4636EAADF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artisticBlur/>
                    </a14:imgEffect>
                  </a14:imgLayer>
                </a14:imgProps>
              </a:ext>
            </a:extLst>
          </a:blip>
          <a:stretch>
            <a:fillRect/>
          </a:stretch>
        </p:blipFill>
        <p:spPr>
          <a:xfrm>
            <a:off x="1403648" y="2167023"/>
            <a:ext cx="1783230" cy="1337423"/>
          </a:xfrm>
          <a:prstGeom prst="rect">
            <a:avLst/>
          </a:prstGeom>
        </p:spPr>
      </p:pic>
      <p:pic>
        <p:nvPicPr>
          <p:cNvPr id="3" name="Grafika 2" descr="Nauczyciel">
            <a:extLst>
              <a:ext uri="{FF2B5EF4-FFF2-40B4-BE49-F238E27FC236}">
                <a16:creationId xmlns:a16="http://schemas.microsoft.com/office/drawing/2014/main" id="{FCCABC41-6EBA-49F5-A7E1-DBC21861360D}"/>
              </a:ext>
            </a:extLst>
          </p:cNvPr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7"/>
              </a:ext>
            </a:extLst>
          </a:blip>
          <a:stretch>
            <a:fillRect/>
          </a:stretch>
        </p:blipFill>
        <p:spPr>
          <a:xfrm>
            <a:off x="598103" y="1397305"/>
            <a:ext cx="2876857" cy="2876857"/>
          </a:xfrm>
          <a:prstGeom prst="rect">
            <a:avLst/>
          </a:prstGeom>
        </p:spPr>
      </p:pic>
      <p:sp>
        <p:nvSpPr>
          <p:cNvPr id="9" name="Dymek mowy: prostokąt z zaokrąglonymi rogami 8">
            <a:extLst>
              <a:ext uri="{FF2B5EF4-FFF2-40B4-BE49-F238E27FC236}">
                <a16:creationId xmlns:a16="http://schemas.microsoft.com/office/drawing/2014/main" id="{4C059FDD-265F-4A35-8F42-7271EBAD4345}"/>
              </a:ext>
            </a:extLst>
          </p:cNvPr>
          <p:cNvSpPr/>
          <p:nvPr/>
        </p:nvSpPr>
        <p:spPr>
          <a:xfrm>
            <a:off x="3763043" y="2060848"/>
            <a:ext cx="5034384" cy="3701330"/>
          </a:xfrm>
          <a:prstGeom prst="wedgeRoundRectCallout">
            <a:avLst>
              <a:gd name="adj1" fmla="val -91834"/>
              <a:gd name="adj2" fmla="val -25730"/>
              <a:gd name="adj3" fmla="val 16667"/>
            </a:avLst>
          </a:prstGeom>
          <a:ln>
            <a:solidFill>
              <a:schemeClr val="accent2"/>
            </a:solidFill>
          </a:ln>
        </p:spPr>
        <p:style>
          <a:lnRef idx="2">
            <a:schemeClr val="accent2"/>
          </a:lnRef>
          <a:fillRef idx="1">
            <a:schemeClr val="lt1"/>
          </a:fillRef>
          <a:effectRef idx="0">
            <a:schemeClr val="accent2"/>
          </a:effectRef>
          <a:fontRef idx="minor">
            <a:schemeClr val="dk1"/>
          </a:fontRef>
        </p:style>
        <p:txBody>
          <a:bodyPr rtlCol="0" anchor="ctr"/>
          <a:lstStyle/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Ustal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parametry pokazu 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(sposób przełączania slajdów, narracja) w karcie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Pokaz slajdów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Dobrze się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przygotuj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, przed pokazem przejrzyj jeszcze notatki.</a:t>
            </a:r>
          </a:p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Ważne jest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pierwsze wrażenie 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– dopracuj wstęp prezentacji.</a:t>
            </a:r>
          </a:p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Utrzymuj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kontakt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 z odbiorcami.</a:t>
            </a:r>
          </a:p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Nie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czytaj tekstu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, tylko go komentuj.</a:t>
            </a:r>
          </a:p>
          <a:p>
            <a:pPr marL="434975" indent="-342900">
              <a:spcAft>
                <a:spcPts val="800"/>
              </a:spcAft>
              <a:buFont typeface="+mj-lt"/>
              <a:buAutoNum type="arabicPeriod"/>
            </a:pP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Zrób krótkie </a:t>
            </a:r>
            <a:r>
              <a:rPr lang="pl-PL" b="1" dirty="0">
                <a:solidFill>
                  <a:schemeClr val="tx1"/>
                </a:solidFill>
                <a:latin typeface="Arial" panose="020B0604020202020204" pitchFamily="34" charset="0"/>
              </a:rPr>
              <a:t>podsumowanie</a:t>
            </a:r>
            <a:r>
              <a:rPr lang="pl-PL" dirty="0">
                <a:solidFill>
                  <a:schemeClr val="tx1"/>
                </a:solidFill>
                <a:latin typeface="Arial" panose="020B0604020202020204" pitchFamily="34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356443948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ole tekstowe 3">
            <a:extLst>
              <a:ext uri="{FF2B5EF4-FFF2-40B4-BE49-F238E27FC236}">
                <a16:creationId xmlns:a16="http://schemas.microsoft.com/office/drawing/2014/main" id="{A2B1FC22-4627-4D7F-9F04-4D36CA05916D}"/>
              </a:ext>
            </a:extLst>
          </p:cNvPr>
          <p:cNvSpPr txBox="1"/>
          <p:nvPr/>
        </p:nvSpPr>
        <p:spPr>
          <a:xfrm>
            <a:off x="2087724" y="2204864"/>
            <a:ext cx="496855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pl-PL" sz="5400" dirty="0">
                <a:solidFill>
                  <a:srgbClr val="366658"/>
                </a:solidFill>
                <a:latin typeface="Calibri" panose="020F0502020204030204" pitchFamily="34" charset="0"/>
                <a:cs typeface="Calibri" panose="020F0502020204030204" pitchFamily="34" charset="0"/>
              </a:rPr>
              <a:t>Dziękuję za uwagę</a:t>
            </a:r>
          </a:p>
        </p:txBody>
      </p:sp>
    </p:spTree>
    <p:extLst>
      <p:ext uri="{BB962C8B-B14F-4D97-AF65-F5344CB8AC3E}">
        <p14:creationId xmlns:p14="http://schemas.microsoft.com/office/powerpoint/2010/main" val="3518851281"/>
      </p:ext>
    </p:extLst>
  </p:cSld>
  <p:clrMapOvr>
    <a:masterClrMapping/>
  </p:clrMapOvr>
</p:sld>
</file>

<file path=ppt/theme/theme1.xml><?xml version="1.0" encoding="utf-8"?>
<a:theme xmlns:a="http://schemas.openxmlformats.org/drawingml/2006/main" name="Dywidenda">
  <a:themeElements>
    <a:clrScheme name="Dywidenda">
      <a:dk1>
        <a:sysClr val="windowText" lastClr="000000"/>
      </a:dk1>
      <a:lt1>
        <a:sysClr val="window" lastClr="FFFFFF"/>
      </a:lt1>
      <a:dk2>
        <a:srgbClr val="3D3D3D"/>
      </a:dk2>
      <a:lt2>
        <a:srgbClr val="EBEBEB"/>
      </a:lt2>
      <a:accent1>
        <a:srgbClr val="366658"/>
      </a:accent1>
      <a:accent2>
        <a:srgbClr val="8CB64A"/>
      </a:accent2>
      <a:accent3>
        <a:srgbClr val="88D5A9"/>
      </a:accent3>
      <a:accent4>
        <a:srgbClr val="969FA7"/>
      </a:accent4>
      <a:accent5>
        <a:srgbClr val="E8A844"/>
      </a:accent5>
      <a:accent6>
        <a:srgbClr val="A1561F"/>
      </a:accent6>
      <a:hlink>
        <a:srgbClr val="828282"/>
      </a:hlink>
      <a:folHlink>
        <a:srgbClr val="A5A5A5"/>
      </a:folHlink>
    </a:clrScheme>
    <a:fontScheme name="Dywidenda">
      <a:maj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 panose="020B0502020104020203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Dywidenda">
      <a:fillStyleLst>
        <a:solidFill>
          <a:schemeClr val="phClr"/>
        </a:solidFill>
        <a:gradFill rotWithShape="1">
          <a:gsLst>
            <a:gs pos="0">
              <a:schemeClr val="phClr">
                <a:tint val="68000"/>
                <a:alpha val="90000"/>
                <a:lumMod val="100000"/>
              </a:schemeClr>
            </a:gs>
            <a:gs pos="100000">
              <a:schemeClr val="phClr">
                <a:tint val="90000"/>
                <a:lumMod val="9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8000"/>
                <a:lumMod val="110000"/>
              </a:schemeClr>
            </a:gs>
            <a:gs pos="84000">
              <a:schemeClr val="phClr">
                <a:shade val="90000"/>
                <a:lumMod val="88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>
              <a:lumMod val="90000"/>
            </a:schemeClr>
          </a:solidFill>
          <a:prstDash val="solid"/>
        </a:ln>
        <a:ln w="22225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55000"/>
              </a:srgbClr>
            </a:outerShdw>
          </a:effectLst>
        </a:effectStyle>
        <a:effectStyle>
          <a:effectLst>
            <a:outerShdw blurRad="88900" dist="38100" dir="504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88000">
              <a:schemeClr val="phClr">
                <a:shade val="94000"/>
                <a:satMod val="110000"/>
                <a:lumMod val="8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0000"/>
                <a:lumMod val="110000"/>
              </a:schemeClr>
            </a:gs>
            <a:gs pos="100000">
              <a:schemeClr val="phClr">
                <a:shade val="98000"/>
                <a:satMod val="110000"/>
                <a:lumMod val="86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ividend" id="{9697A71B-4AB7-4A1A-BD5B-BB2D22835B57}" vid="{4BEC0EAF-CF86-4D49-B83B-56CC62D3CFF1}"/>
    </a:ext>
  </a:extLst>
</a:theme>
</file>

<file path=ppt/theme/theme2.xml><?xml version="1.0" encoding="utf-8"?>
<a:theme xmlns:a="http://schemas.openxmlformats.org/drawingml/2006/main" name="Motyw pakietu Office">
  <a:themeElements>
    <a:clrScheme name="Pakiet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Pakiet 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Pakiet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Dywidenda</Template>
  <TotalTime>3546</TotalTime>
  <Words>330</Words>
  <Application>Microsoft Office PowerPoint</Application>
  <PresentationFormat>Pokaz na ekranie (4:3)</PresentationFormat>
  <Paragraphs>65</Paragraphs>
  <Slides>9</Slides>
  <Notes>6</Notes>
  <HiddenSlides>0</HiddenSlides>
  <MMClips>0</MMClips>
  <ScaleCrop>false</ScaleCrop>
  <HeadingPairs>
    <vt:vector size="6" baseType="variant">
      <vt:variant>
        <vt:lpstr>Używane czcionki</vt:lpstr>
      </vt:variant>
      <vt:variant>
        <vt:i4>4</vt:i4>
      </vt:variant>
      <vt:variant>
        <vt:lpstr>Motyw</vt:lpstr>
      </vt:variant>
      <vt:variant>
        <vt:i4>1</vt:i4>
      </vt:variant>
      <vt:variant>
        <vt:lpstr>Tytuły slajdów</vt:lpstr>
      </vt:variant>
      <vt:variant>
        <vt:i4>9</vt:i4>
      </vt:variant>
    </vt:vector>
  </HeadingPairs>
  <TitlesOfParts>
    <vt:vector size="14" baseType="lpstr">
      <vt:lpstr>Arial</vt:lpstr>
      <vt:lpstr>Calibri</vt:lpstr>
      <vt:lpstr>Gill Sans MT</vt:lpstr>
      <vt:lpstr>Wingdings 2</vt:lpstr>
      <vt:lpstr>Dywidenda</vt:lpstr>
      <vt:lpstr>Tworzenie Prezentacji multimedialnej</vt:lpstr>
      <vt:lpstr>ETAPY PRZYGOTOWYWANIA PREZENTACJI </vt:lpstr>
      <vt:lpstr>1. PLANOWANIE PREZENTACJI </vt:lpstr>
      <vt:lpstr>2. Tworzenie prezentacji </vt:lpstr>
      <vt:lpstr>3. DODAWANIE Dźwięków i filmów Uatrakcyjnij prezentację dodając multimedia</vt:lpstr>
      <vt:lpstr>4. Zapisywanie Prezentacji Formaty i ich zastosowanie</vt:lpstr>
      <vt:lpstr>5. Drukowanie Materiałów  informacyjnych i notatek</vt:lpstr>
      <vt:lpstr>6. Ustalenie Parametrów Pokazu i pokaz O czym należy pamiętać wygłaszając prezentację</vt:lpstr>
      <vt:lpstr>Prezentacja programu PowerPoint</vt:lpstr>
    </vt:vector>
  </TitlesOfParts>
  <Company>HP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Jak stworzyć dobrą prezentację?</dc:title>
  <dc:creator>MK</dc:creator>
  <cp:lastModifiedBy>msk</cp:lastModifiedBy>
  <cp:revision>152</cp:revision>
  <dcterms:created xsi:type="dcterms:W3CDTF">2012-08-28T13:27:44Z</dcterms:created>
  <dcterms:modified xsi:type="dcterms:W3CDTF">2019-11-02T13:23:33Z</dcterms:modified>
</cp:coreProperties>
</file>