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5" r:id="rId1"/>
  </p:sldMasterIdLst>
  <p:notesMasterIdLst>
    <p:notesMasterId r:id="rId11"/>
  </p:notesMasterIdLst>
  <p:sldIdLst>
    <p:sldId id="256" r:id="rId2"/>
    <p:sldId id="269" r:id="rId3"/>
    <p:sldId id="281" r:id="rId4"/>
    <p:sldId id="283" r:id="rId5"/>
    <p:sldId id="272" r:id="rId6"/>
    <p:sldId id="275" r:id="rId7"/>
    <p:sldId id="273" r:id="rId8"/>
    <p:sldId id="274" r:id="rId9"/>
    <p:sldId id="28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B7B7"/>
    <a:srgbClr val="FFCDCD"/>
    <a:srgbClr val="A0E0D2"/>
    <a:srgbClr val="72D0BC"/>
    <a:srgbClr val="199575"/>
    <a:srgbClr val="A2F0DC"/>
    <a:srgbClr val="157D62"/>
    <a:srgbClr val="FF9797"/>
    <a:srgbClr val="23CFA2"/>
    <a:srgbClr val="0F5D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79545" autoAdjust="0"/>
  </p:normalViewPr>
  <p:slideViewPr>
    <p:cSldViewPr>
      <p:cViewPr varScale="1">
        <p:scale>
          <a:sx n="84" d="100"/>
          <a:sy n="84" d="100"/>
        </p:scale>
        <p:origin x="231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2E2A3-4311-4B14-971A-01D38304604D}" type="datetimeFigureOut">
              <a:rPr lang="pl-PL" smtClean="0"/>
              <a:t>26.10.2024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B45EF-20C5-4E24-B592-F300A2E7BBC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8929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6575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3215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1272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9159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9792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B45EF-20C5-4E24-B592-F300A2E7BBC4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1162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flipV="1">
            <a:off x="448091" y="3645025"/>
            <a:ext cx="8240108" cy="945584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82000">
                <a:schemeClr val="accent1"/>
              </a:gs>
              <a:gs pos="62000">
                <a:schemeClr val="accent5"/>
              </a:gs>
              <a:gs pos="38000">
                <a:srgbClr val="C00000"/>
              </a:gs>
              <a:gs pos="24000">
                <a:schemeClr val="accent2"/>
              </a:gs>
              <a:gs pos="100000">
                <a:srgbClr val="199575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3FF8DF3-1B30-40E6-9FD7-094FDC1AA925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FDBADE4E-8E6F-490E-A496-B98013039F3F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0858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4394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69DFF1A-9D42-4634-9971-EC31D1C1F091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689DB1A1-DC33-4174-ACE1-26C62749BC5A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16797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9186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5997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B8688A-D480-4E6C-AD25-7ADC93BED7D1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1FF969-86FC-4156-B90B-E603A9A782B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8487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6521A7-ADBE-4D5B-A1DA-24A58F6BFFAB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A3D96B-39F9-4C54-A7C1-4AEA2BB8F273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36481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04406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9259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7009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84073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A1B3E-4D01-4A51-9C3D-6B9D6A898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FBB7-87B1-45B3-AF30-5851D1B496B0}" type="datetimeFigureOut">
              <a:rPr lang="pl-PL"/>
              <a:pPr>
                <a:defRPr/>
              </a:pPr>
              <a:t>26.10.2024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6B2E14-3294-4904-8E32-24533437A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AF5F8-5FC4-4517-81D6-0E841E23F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AD276-98CD-4754-B537-19A52F57C78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8380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4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0CD9DB76-ED8C-4A51-A748-3641BD9053DD}" type="datetimeFigureOut">
              <a:rPr lang="pl-PL" smtClean="0"/>
              <a:pPr>
                <a:defRPr/>
              </a:pPr>
              <a:t>26.10.2024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2610830C-A688-4F15-AAEF-1ED57572845B}" type="slidenum">
              <a:rPr lang="pl-PL" altLang="pl-PL" smtClean="0"/>
              <a:pPr>
                <a:defRPr/>
              </a:pPr>
              <a:t>‹#›</a:t>
            </a:fld>
            <a:endParaRPr lang="pl-PL" altLang="pl-PL" dirty="0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1224000" cy="95414"/>
          </a:xfrm>
          <a:prstGeom prst="rect">
            <a:avLst/>
          </a:prstGeom>
          <a:solidFill>
            <a:srgbClr val="199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3249783" y="443633"/>
            <a:ext cx="1224000" cy="9541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848937" y="441325"/>
            <a:ext cx="1224000" cy="9541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C080B385-EC96-41D9-8A48-6D9B640EC550}"/>
              </a:ext>
            </a:extLst>
          </p:cNvPr>
          <p:cNvSpPr/>
          <p:nvPr userDrawn="1"/>
        </p:nvSpPr>
        <p:spPr>
          <a:xfrm>
            <a:off x="4650629" y="441325"/>
            <a:ext cx="1224000" cy="954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0AB55779-0D69-4E73-95A7-3B0B44A0CC61}"/>
              </a:ext>
            </a:extLst>
          </p:cNvPr>
          <p:cNvSpPr/>
          <p:nvPr userDrawn="1"/>
        </p:nvSpPr>
        <p:spPr>
          <a:xfrm>
            <a:off x="6051475" y="441325"/>
            <a:ext cx="1224000" cy="9541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584D9926-9832-4E39-8662-75AC8539F647}"/>
              </a:ext>
            </a:extLst>
          </p:cNvPr>
          <p:cNvSpPr/>
          <p:nvPr userDrawn="1"/>
        </p:nvSpPr>
        <p:spPr>
          <a:xfrm>
            <a:off x="7452320" y="441325"/>
            <a:ext cx="1224000" cy="9541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2669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  <p:sldLayoutId id="2147484137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charset="2"/>
        <a:buChar char="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3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18" Type="http://schemas.openxmlformats.org/officeDocument/2006/relationships/image" Target="../media/image32.sv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svg"/><Relationship Id="rId20" Type="http://schemas.openxmlformats.org/officeDocument/2006/relationships/image" Target="../media/image34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svg"/><Relationship Id="rId19" Type="http://schemas.openxmlformats.org/officeDocument/2006/relationships/image" Target="../media/image33.pn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microsoft.com/office/2007/relationships/media" Target="../media/media2.mp4"/><Relationship Id="rId7" Type="http://schemas.openxmlformats.org/officeDocument/2006/relationships/image" Target="../media/image35.svg"/><Relationship Id="rId12" Type="http://schemas.openxmlformats.org/officeDocument/2006/relationships/image" Target="../media/image4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39.png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8.png"/><Relationship Id="rId4" Type="http://schemas.openxmlformats.org/officeDocument/2006/relationships/video" Target="../media/media2.mp4"/><Relationship Id="rId9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sv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7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5" Type="http://schemas.openxmlformats.org/officeDocument/2006/relationships/image" Target="../media/image45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ACB08DB-1525-4B51-995C-70B4BE70EC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/>
              </a:rPr>
              <a:t>Tworzenie Prezentacji multimedialnej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A55681E-86E0-4611-AE4D-92F4140129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576" y="3861048"/>
            <a:ext cx="7815368" cy="1504844"/>
          </a:xfrm>
        </p:spPr>
        <p:txBody>
          <a:bodyPr rtlCol="0">
            <a:noAutofit/>
          </a:bodyPr>
          <a:lstStyle/>
          <a:p>
            <a:pPr algn="ctr" fontAlgn="auto">
              <a:defRPr/>
            </a:pPr>
            <a:r>
              <a:rPr lang="pl-PL" sz="2400" dirty="0">
                <a:solidFill>
                  <a:schemeClr val="bg1"/>
                </a:solidFill>
              </a:rPr>
              <a:t>W sześciu KROKACH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a 3">
            <a:extLst>
              <a:ext uri="{FF2B5EF4-FFF2-40B4-BE49-F238E27FC236}">
                <a16:creationId xmlns:a16="http://schemas.microsoft.com/office/drawing/2014/main" id="{C621159B-6C07-4EF2-9784-B389B5FEF167}"/>
              </a:ext>
            </a:extLst>
          </p:cNvPr>
          <p:cNvGrpSpPr/>
          <p:nvPr/>
        </p:nvGrpSpPr>
        <p:grpSpPr>
          <a:xfrm>
            <a:off x="287524" y="1337151"/>
            <a:ext cx="2890683" cy="2330425"/>
            <a:chOff x="287524" y="1337151"/>
            <a:chExt cx="2890683" cy="2330425"/>
          </a:xfrm>
        </p:grpSpPr>
        <p:sp>
          <p:nvSpPr>
            <p:cNvPr id="8" name="Dowolny kształt: kształt 7">
              <a:extLst>
                <a:ext uri="{FF2B5EF4-FFF2-40B4-BE49-F238E27FC236}">
                  <a16:creationId xmlns:a16="http://schemas.microsoft.com/office/drawing/2014/main" id="{D04D48B2-7901-4E7F-87CB-C23ED08B0A3A}"/>
                </a:ext>
              </a:extLst>
            </p:cNvPr>
            <p:cNvSpPr/>
            <p:nvPr/>
          </p:nvSpPr>
          <p:spPr>
            <a:xfrm>
              <a:off x="287524" y="2316962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rgbClr val="157D62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15758" tIns="115758" rIns="115758" bIns="39558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19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1. Planowanie prezentacji</a:t>
              </a:r>
            </a:p>
          </p:txBody>
        </p:sp>
        <p:sp>
          <p:nvSpPr>
            <p:cNvPr id="9" name="Dowolny kształt: kształt 8">
              <a:extLst>
                <a:ext uri="{FF2B5EF4-FFF2-40B4-BE49-F238E27FC236}">
                  <a16:creationId xmlns:a16="http://schemas.microsoft.com/office/drawing/2014/main" id="{01B3C686-B00E-4648-A244-9CF1BA8513C9}"/>
                </a:ext>
              </a:extLst>
            </p:cNvPr>
            <p:cNvSpPr/>
            <p:nvPr/>
          </p:nvSpPr>
          <p:spPr>
            <a:xfrm>
              <a:off x="2726181" y="2713142"/>
              <a:ext cx="452026" cy="558253"/>
            </a:xfrm>
            <a:custGeom>
              <a:avLst/>
              <a:gdLst>
                <a:gd name="connsiteX0" fmla="*/ 0 w 452026"/>
                <a:gd name="connsiteY0" fmla="*/ 111651 h 558253"/>
                <a:gd name="connsiteX1" fmla="*/ 226013 w 452026"/>
                <a:gd name="connsiteY1" fmla="*/ 111651 h 558253"/>
                <a:gd name="connsiteX2" fmla="*/ 226013 w 452026"/>
                <a:gd name="connsiteY2" fmla="*/ 0 h 558253"/>
                <a:gd name="connsiteX3" fmla="*/ 452026 w 452026"/>
                <a:gd name="connsiteY3" fmla="*/ 279127 h 558253"/>
                <a:gd name="connsiteX4" fmla="*/ 226013 w 452026"/>
                <a:gd name="connsiteY4" fmla="*/ 558253 h 558253"/>
                <a:gd name="connsiteX5" fmla="*/ 226013 w 452026"/>
                <a:gd name="connsiteY5" fmla="*/ 446602 h 558253"/>
                <a:gd name="connsiteX6" fmla="*/ 0 w 452026"/>
                <a:gd name="connsiteY6" fmla="*/ 446602 h 558253"/>
                <a:gd name="connsiteX7" fmla="*/ 0 w 452026"/>
                <a:gd name="connsiteY7" fmla="*/ 111651 h 55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2026" h="558253">
                  <a:moveTo>
                    <a:pt x="0" y="111651"/>
                  </a:moveTo>
                  <a:lnTo>
                    <a:pt x="226013" y="111651"/>
                  </a:lnTo>
                  <a:lnTo>
                    <a:pt x="226013" y="0"/>
                  </a:lnTo>
                  <a:lnTo>
                    <a:pt x="452026" y="279127"/>
                  </a:lnTo>
                  <a:lnTo>
                    <a:pt x="226013" y="558253"/>
                  </a:lnTo>
                  <a:lnTo>
                    <a:pt x="226013" y="446602"/>
                  </a:lnTo>
                  <a:lnTo>
                    <a:pt x="0" y="446602"/>
                  </a:lnTo>
                  <a:lnTo>
                    <a:pt x="0" y="111651"/>
                  </a:lnTo>
                  <a:close/>
                </a:path>
              </a:pathLst>
            </a:custGeom>
            <a:solidFill>
              <a:srgbClr val="157D6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11651" rIns="135608" bIns="111651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1900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" name="Grupa 2">
              <a:extLst>
                <a:ext uri="{FF2B5EF4-FFF2-40B4-BE49-F238E27FC236}">
                  <a16:creationId xmlns:a16="http://schemas.microsoft.com/office/drawing/2014/main" id="{EFA97DD6-0FE2-4BB4-A564-9F9C2B0B2DE4}"/>
                </a:ext>
              </a:extLst>
            </p:cNvPr>
            <p:cNvGrpSpPr/>
            <p:nvPr/>
          </p:nvGrpSpPr>
          <p:grpSpPr>
            <a:xfrm>
              <a:off x="1424034" y="1337151"/>
              <a:ext cx="1275758" cy="1275758"/>
              <a:chOff x="1348026" y="764704"/>
              <a:chExt cx="1275758" cy="1275758"/>
            </a:xfr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p:grpSpPr>
          <p:sp>
            <p:nvSpPr>
              <p:cNvPr id="21" name="Owal 20">
                <a:extLst>
                  <a:ext uri="{FF2B5EF4-FFF2-40B4-BE49-F238E27FC236}">
                    <a16:creationId xmlns:a16="http://schemas.microsoft.com/office/drawing/2014/main" id="{AADDA120-3A20-4940-A2A7-D9362CD92197}"/>
                  </a:ext>
                </a:extLst>
              </p:cNvPr>
              <p:cNvSpPr/>
              <p:nvPr/>
            </p:nvSpPr>
            <p:spPr>
              <a:xfrm>
                <a:off x="1348026" y="764704"/>
                <a:ext cx="1275758" cy="1275758"/>
              </a:xfrm>
              <a:prstGeom prst="ellipse">
                <a:avLst/>
              </a:prstGeom>
              <a:solidFill>
                <a:srgbClr val="157D62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sz="1900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Grafika 17" descr="Lista kontrolna">
                <a:extLst>
                  <a:ext uri="{FF2B5EF4-FFF2-40B4-BE49-F238E27FC236}">
                    <a16:creationId xmlns:a16="http://schemas.microsoft.com/office/drawing/2014/main" id="{F6D25E21-6210-40DC-B912-B5571AEBF0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528704" y="945382"/>
                <a:ext cx="900000" cy="900000"/>
              </a:xfrm>
              <a:prstGeom prst="rect">
                <a:avLst/>
              </a:prstGeom>
            </p:spPr>
          </p:pic>
        </p:grpSp>
      </p:grpSp>
      <p:grpSp>
        <p:nvGrpSpPr>
          <p:cNvPr id="26" name="Grupa 25">
            <a:extLst>
              <a:ext uri="{FF2B5EF4-FFF2-40B4-BE49-F238E27FC236}">
                <a16:creationId xmlns:a16="http://schemas.microsoft.com/office/drawing/2014/main" id="{4C14B55A-37F7-47BE-B9A8-E7A52C3CD4D1}"/>
              </a:ext>
            </a:extLst>
          </p:cNvPr>
          <p:cNvGrpSpPr/>
          <p:nvPr/>
        </p:nvGrpSpPr>
        <p:grpSpPr>
          <a:xfrm>
            <a:off x="6539191" y="1264422"/>
            <a:ext cx="2421369" cy="3225749"/>
            <a:chOff x="6539191" y="1264422"/>
            <a:chExt cx="2421369" cy="3225749"/>
          </a:xfrm>
        </p:grpSpPr>
        <p:sp>
          <p:nvSpPr>
            <p:cNvPr id="12" name="Dowolny kształt: kształt 11">
              <a:extLst>
                <a:ext uri="{FF2B5EF4-FFF2-40B4-BE49-F238E27FC236}">
                  <a16:creationId xmlns:a16="http://schemas.microsoft.com/office/drawing/2014/main" id="{E9C19AE0-2DF4-4A35-BC21-A5C8E6BE33D8}"/>
                </a:ext>
              </a:extLst>
            </p:cNvPr>
            <p:cNvSpPr/>
            <p:nvPr/>
          </p:nvSpPr>
          <p:spPr>
            <a:xfrm>
              <a:off x="6539191" y="2341071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ln w="57150">
              <a:solidFill>
                <a:schemeClr val="accent5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27188" tIns="127188" rIns="127188" bIns="39558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3. Dodawanie dźwięków</a:t>
              </a:r>
              <a:b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</a:b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i filmów</a:t>
              </a:r>
            </a:p>
          </p:txBody>
        </p:sp>
        <p:sp>
          <p:nvSpPr>
            <p:cNvPr id="13" name="Dowolny kształt: kształt 12">
              <a:extLst>
                <a:ext uri="{FF2B5EF4-FFF2-40B4-BE49-F238E27FC236}">
                  <a16:creationId xmlns:a16="http://schemas.microsoft.com/office/drawing/2014/main" id="{AB1A8D08-FDE6-4CF1-B27F-0702F9DADF71}"/>
                </a:ext>
              </a:extLst>
            </p:cNvPr>
            <p:cNvSpPr/>
            <p:nvPr/>
          </p:nvSpPr>
          <p:spPr>
            <a:xfrm flipH="1">
              <a:off x="7061451" y="4105894"/>
              <a:ext cx="558253" cy="384277"/>
            </a:xfrm>
            <a:custGeom>
              <a:avLst/>
              <a:gdLst>
                <a:gd name="connsiteX0" fmla="*/ 0 w 384277"/>
                <a:gd name="connsiteY0" fmla="*/ 111651 h 558253"/>
                <a:gd name="connsiteX1" fmla="*/ 192139 w 384277"/>
                <a:gd name="connsiteY1" fmla="*/ 111651 h 558253"/>
                <a:gd name="connsiteX2" fmla="*/ 192139 w 384277"/>
                <a:gd name="connsiteY2" fmla="*/ 0 h 558253"/>
                <a:gd name="connsiteX3" fmla="*/ 384277 w 384277"/>
                <a:gd name="connsiteY3" fmla="*/ 279127 h 558253"/>
                <a:gd name="connsiteX4" fmla="*/ 192139 w 384277"/>
                <a:gd name="connsiteY4" fmla="*/ 558253 h 558253"/>
                <a:gd name="connsiteX5" fmla="*/ 192139 w 384277"/>
                <a:gd name="connsiteY5" fmla="*/ 446602 h 558253"/>
                <a:gd name="connsiteX6" fmla="*/ 0 w 384277"/>
                <a:gd name="connsiteY6" fmla="*/ 446602 h 558253"/>
                <a:gd name="connsiteX7" fmla="*/ 0 w 384277"/>
                <a:gd name="connsiteY7" fmla="*/ 111651 h 55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4277" h="558253">
                  <a:moveTo>
                    <a:pt x="307421" y="1"/>
                  </a:moveTo>
                  <a:lnTo>
                    <a:pt x="307421" y="279127"/>
                  </a:lnTo>
                  <a:lnTo>
                    <a:pt x="384277" y="279127"/>
                  </a:lnTo>
                  <a:lnTo>
                    <a:pt x="192138" y="558252"/>
                  </a:lnTo>
                  <a:lnTo>
                    <a:pt x="0" y="279127"/>
                  </a:lnTo>
                  <a:lnTo>
                    <a:pt x="76856" y="279127"/>
                  </a:lnTo>
                  <a:lnTo>
                    <a:pt x="76856" y="1"/>
                  </a:lnTo>
                  <a:lnTo>
                    <a:pt x="307421" y="1"/>
                  </a:lnTo>
                  <a:close/>
                </a:path>
              </a:pathLst>
            </a:custGeom>
            <a:solidFill>
              <a:schemeClr val="accent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1649" tIns="115282" rIns="111652" bIns="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1900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Grupa 4">
              <a:extLst>
                <a:ext uri="{FF2B5EF4-FFF2-40B4-BE49-F238E27FC236}">
                  <a16:creationId xmlns:a16="http://schemas.microsoft.com/office/drawing/2014/main" id="{D9795A3E-30B6-4B51-9E25-EC3402F7CB1A}"/>
                </a:ext>
              </a:extLst>
            </p:cNvPr>
            <p:cNvGrpSpPr/>
            <p:nvPr/>
          </p:nvGrpSpPr>
          <p:grpSpPr>
            <a:xfrm>
              <a:off x="7684803" y="1264422"/>
              <a:ext cx="1275757" cy="1275757"/>
              <a:chOff x="7684803" y="760006"/>
              <a:chExt cx="1275757" cy="1275757"/>
            </a:xfrm>
          </p:grpSpPr>
          <p:sp>
            <p:nvSpPr>
              <p:cNvPr id="22" name="Owal 21">
                <a:extLst>
                  <a:ext uri="{FF2B5EF4-FFF2-40B4-BE49-F238E27FC236}">
                    <a16:creationId xmlns:a16="http://schemas.microsoft.com/office/drawing/2014/main" id="{B2E43D12-D21C-40FC-8217-73AD5FE5A6DD}"/>
                  </a:ext>
                </a:extLst>
              </p:cNvPr>
              <p:cNvSpPr/>
              <p:nvPr/>
            </p:nvSpPr>
            <p:spPr>
              <a:xfrm>
                <a:off x="7684803" y="760006"/>
                <a:ext cx="1275757" cy="1275757"/>
              </a:xfrm>
              <a:prstGeom prst="ellipse">
                <a:avLst/>
              </a:prstGeom>
              <a:solidFill>
                <a:schemeClr val="accent5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sz="1900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16" name="Grafika 15" descr="Głośność">
                <a:extLst>
                  <a:ext uri="{FF2B5EF4-FFF2-40B4-BE49-F238E27FC236}">
                    <a16:creationId xmlns:a16="http://schemas.microsoft.com/office/drawing/2014/main" id="{3CAFA145-EAE9-42D4-AD28-7E453871C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923910" y="947884"/>
                <a:ext cx="900000" cy="900000"/>
              </a:xfrm>
              <a:prstGeom prst="rect">
                <a:avLst/>
              </a:prstGeom>
            </p:spPr>
          </p:pic>
        </p:grpSp>
      </p:grpSp>
      <p:grpSp>
        <p:nvGrpSpPr>
          <p:cNvPr id="7" name="Grupa 6">
            <a:extLst>
              <a:ext uri="{FF2B5EF4-FFF2-40B4-BE49-F238E27FC236}">
                <a16:creationId xmlns:a16="http://schemas.microsoft.com/office/drawing/2014/main" id="{39B57638-16D8-4148-8F28-5D0E67442A75}"/>
              </a:ext>
            </a:extLst>
          </p:cNvPr>
          <p:cNvGrpSpPr/>
          <p:nvPr/>
        </p:nvGrpSpPr>
        <p:grpSpPr>
          <a:xfrm>
            <a:off x="3391428" y="1264421"/>
            <a:ext cx="2923585" cy="2403155"/>
            <a:chOff x="3391428" y="1264421"/>
            <a:chExt cx="2923585" cy="2403155"/>
          </a:xfrm>
        </p:grpSpPr>
        <p:sp>
          <p:nvSpPr>
            <p:cNvPr id="10" name="Dowolny kształt: kształt 9">
              <a:extLst>
                <a:ext uri="{FF2B5EF4-FFF2-40B4-BE49-F238E27FC236}">
                  <a16:creationId xmlns:a16="http://schemas.microsoft.com/office/drawing/2014/main" id="{6C122EAE-2A2D-4744-9ADD-FCFBE8B17BD4}"/>
                </a:ext>
              </a:extLst>
            </p:cNvPr>
            <p:cNvSpPr/>
            <p:nvPr/>
          </p:nvSpPr>
          <p:spPr>
            <a:xfrm>
              <a:off x="3391428" y="2316962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ln w="57150">
              <a:solidFill>
                <a:schemeClr val="accent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27188" tIns="127188" rIns="127188" bIns="39558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2. Tworzenie prezentacji</a:t>
              </a:r>
            </a:p>
          </p:txBody>
        </p:sp>
        <p:sp>
          <p:nvSpPr>
            <p:cNvPr id="11" name="Dowolny kształt: kształt 10">
              <a:extLst>
                <a:ext uri="{FF2B5EF4-FFF2-40B4-BE49-F238E27FC236}">
                  <a16:creationId xmlns:a16="http://schemas.microsoft.com/office/drawing/2014/main" id="{A6AA712A-4B74-41C2-AE86-760183C25F6C}"/>
                </a:ext>
              </a:extLst>
            </p:cNvPr>
            <p:cNvSpPr/>
            <p:nvPr/>
          </p:nvSpPr>
          <p:spPr>
            <a:xfrm rot="26329">
              <a:off x="5839727" y="2725094"/>
              <a:ext cx="475286" cy="558253"/>
            </a:xfrm>
            <a:custGeom>
              <a:avLst/>
              <a:gdLst>
                <a:gd name="connsiteX0" fmla="*/ 0 w 475286"/>
                <a:gd name="connsiteY0" fmla="*/ 111651 h 558253"/>
                <a:gd name="connsiteX1" fmla="*/ 237643 w 475286"/>
                <a:gd name="connsiteY1" fmla="*/ 111651 h 558253"/>
                <a:gd name="connsiteX2" fmla="*/ 237643 w 475286"/>
                <a:gd name="connsiteY2" fmla="*/ 0 h 558253"/>
                <a:gd name="connsiteX3" fmla="*/ 475286 w 475286"/>
                <a:gd name="connsiteY3" fmla="*/ 279127 h 558253"/>
                <a:gd name="connsiteX4" fmla="*/ 237643 w 475286"/>
                <a:gd name="connsiteY4" fmla="*/ 558253 h 558253"/>
                <a:gd name="connsiteX5" fmla="*/ 237643 w 475286"/>
                <a:gd name="connsiteY5" fmla="*/ 446602 h 558253"/>
                <a:gd name="connsiteX6" fmla="*/ 0 w 475286"/>
                <a:gd name="connsiteY6" fmla="*/ 446602 h 558253"/>
                <a:gd name="connsiteX7" fmla="*/ 0 w 475286"/>
                <a:gd name="connsiteY7" fmla="*/ 111651 h 55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5286" h="558253">
                  <a:moveTo>
                    <a:pt x="0" y="111651"/>
                  </a:moveTo>
                  <a:lnTo>
                    <a:pt x="237643" y="111651"/>
                  </a:lnTo>
                  <a:lnTo>
                    <a:pt x="237643" y="0"/>
                  </a:lnTo>
                  <a:lnTo>
                    <a:pt x="475286" y="279127"/>
                  </a:lnTo>
                  <a:lnTo>
                    <a:pt x="237643" y="558253"/>
                  </a:lnTo>
                  <a:lnTo>
                    <a:pt x="237643" y="446602"/>
                  </a:lnTo>
                  <a:lnTo>
                    <a:pt x="0" y="446602"/>
                  </a:lnTo>
                  <a:lnTo>
                    <a:pt x="0" y="111651"/>
                  </a:lnTo>
                  <a:close/>
                </a:path>
              </a:pathLst>
            </a:cu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11651" rIns="142586" bIns="111650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1900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" name="Grupa 1">
              <a:extLst>
                <a:ext uri="{FF2B5EF4-FFF2-40B4-BE49-F238E27FC236}">
                  <a16:creationId xmlns:a16="http://schemas.microsoft.com/office/drawing/2014/main" id="{DA4BBB57-9E6B-4EAB-A903-4314974B2D6A}"/>
                </a:ext>
              </a:extLst>
            </p:cNvPr>
            <p:cNvGrpSpPr/>
            <p:nvPr/>
          </p:nvGrpSpPr>
          <p:grpSpPr>
            <a:xfrm>
              <a:off x="4617118" y="1264421"/>
              <a:ext cx="1275758" cy="1275758"/>
              <a:chOff x="4617118" y="760005"/>
              <a:chExt cx="1275758" cy="1275758"/>
            </a:xfrm>
          </p:grpSpPr>
          <p:sp>
            <p:nvSpPr>
              <p:cNvPr id="24" name="Owal 23">
                <a:extLst>
                  <a:ext uri="{FF2B5EF4-FFF2-40B4-BE49-F238E27FC236}">
                    <a16:creationId xmlns:a16="http://schemas.microsoft.com/office/drawing/2014/main" id="{EDAA50F8-5C62-4BBB-AE43-37C4DF4B097D}"/>
                  </a:ext>
                </a:extLst>
              </p:cNvPr>
              <p:cNvSpPr/>
              <p:nvPr/>
            </p:nvSpPr>
            <p:spPr>
              <a:xfrm>
                <a:off x="4617118" y="760005"/>
                <a:ext cx="1275758" cy="1275758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sz="1900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20" name="Grafika 19" descr="Ekran projekcyjny">
                <a:extLst>
                  <a:ext uri="{FF2B5EF4-FFF2-40B4-BE49-F238E27FC236}">
                    <a16:creationId xmlns:a16="http://schemas.microsoft.com/office/drawing/2014/main" id="{3881C97A-C2F0-40C2-A907-4514FF6909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807688" y="943108"/>
                <a:ext cx="900000" cy="900000"/>
              </a:xfrm>
              <a:prstGeom prst="rect">
                <a:avLst/>
              </a:prstGeom>
            </p:spPr>
          </p:pic>
        </p:grpSp>
      </p:grpSp>
      <p:grpSp>
        <p:nvGrpSpPr>
          <p:cNvPr id="27" name="Grupa 26">
            <a:extLst>
              <a:ext uri="{FF2B5EF4-FFF2-40B4-BE49-F238E27FC236}">
                <a16:creationId xmlns:a16="http://schemas.microsoft.com/office/drawing/2014/main" id="{8665F639-C661-4D89-BB42-15E9CA9B34C9}"/>
              </a:ext>
            </a:extLst>
          </p:cNvPr>
          <p:cNvGrpSpPr/>
          <p:nvPr/>
        </p:nvGrpSpPr>
        <p:grpSpPr>
          <a:xfrm>
            <a:off x="5982387" y="3861048"/>
            <a:ext cx="2993980" cy="2429254"/>
            <a:chOff x="5982387" y="3861048"/>
            <a:chExt cx="2993980" cy="2429254"/>
          </a:xfrm>
        </p:grpSpPr>
        <p:sp>
          <p:nvSpPr>
            <p:cNvPr id="14" name="Dowolny kształt: kształt 13">
              <a:extLst>
                <a:ext uri="{FF2B5EF4-FFF2-40B4-BE49-F238E27FC236}">
                  <a16:creationId xmlns:a16="http://schemas.microsoft.com/office/drawing/2014/main" id="{0B88F1F5-4F2C-4C69-8E8D-F66260ABF2A0}"/>
                </a:ext>
              </a:extLst>
            </p:cNvPr>
            <p:cNvSpPr/>
            <p:nvPr/>
          </p:nvSpPr>
          <p:spPr>
            <a:xfrm>
              <a:off x="6605452" y="4939688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ln w="57150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27188" tIns="127188" rIns="127188" bIns="39558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4. Wybieranie formatu pliku</a:t>
              </a:r>
            </a:p>
          </p:txBody>
        </p:sp>
        <p:sp>
          <p:nvSpPr>
            <p:cNvPr id="15" name="Dowolny kształt: kształt 14">
              <a:extLst>
                <a:ext uri="{FF2B5EF4-FFF2-40B4-BE49-F238E27FC236}">
                  <a16:creationId xmlns:a16="http://schemas.microsoft.com/office/drawing/2014/main" id="{23B894B5-BE58-48D6-96F5-5E6E2A3831FE}"/>
                </a:ext>
              </a:extLst>
            </p:cNvPr>
            <p:cNvSpPr/>
            <p:nvPr/>
          </p:nvSpPr>
          <p:spPr>
            <a:xfrm>
              <a:off x="5982387" y="5335868"/>
              <a:ext cx="440300" cy="558253"/>
            </a:xfrm>
            <a:custGeom>
              <a:avLst/>
              <a:gdLst>
                <a:gd name="connsiteX0" fmla="*/ 0 w 440299"/>
                <a:gd name="connsiteY0" fmla="*/ 111651 h 558253"/>
                <a:gd name="connsiteX1" fmla="*/ 220150 w 440299"/>
                <a:gd name="connsiteY1" fmla="*/ 111651 h 558253"/>
                <a:gd name="connsiteX2" fmla="*/ 220150 w 440299"/>
                <a:gd name="connsiteY2" fmla="*/ 0 h 558253"/>
                <a:gd name="connsiteX3" fmla="*/ 440299 w 440299"/>
                <a:gd name="connsiteY3" fmla="*/ 279127 h 558253"/>
                <a:gd name="connsiteX4" fmla="*/ 220150 w 440299"/>
                <a:gd name="connsiteY4" fmla="*/ 558253 h 558253"/>
                <a:gd name="connsiteX5" fmla="*/ 220150 w 440299"/>
                <a:gd name="connsiteY5" fmla="*/ 446602 h 558253"/>
                <a:gd name="connsiteX6" fmla="*/ 0 w 440299"/>
                <a:gd name="connsiteY6" fmla="*/ 446602 h 558253"/>
                <a:gd name="connsiteX7" fmla="*/ 0 w 440299"/>
                <a:gd name="connsiteY7" fmla="*/ 111651 h 55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0299" h="558253">
                  <a:moveTo>
                    <a:pt x="440299" y="446602"/>
                  </a:moveTo>
                  <a:lnTo>
                    <a:pt x="220149" y="446602"/>
                  </a:lnTo>
                  <a:lnTo>
                    <a:pt x="220149" y="558253"/>
                  </a:lnTo>
                  <a:lnTo>
                    <a:pt x="0" y="279126"/>
                  </a:lnTo>
                  <a:lnTo>
                    <a:pt x="220149" y="0"/>
                  </a:lnTo>
                  <a:lnTo>
                    <a:pt x="220149" y="111651"/>
                  </a:lnTo>
                  <a:lnTo>
                    <a:pt x="440299" y="111651"/>
                  </a:lnTo>
                  <a:lnTo>
                    <a:pt x="440299" y="446602"/>
                  </a:lnTo>
                  <a:close/>
                </a:path>
              </a:pathLst>
            </a:custGeom>
            <a:solidFill>
              <a:srgbClr val="C00000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2090" tIns="111651" rIns="1" bIns="111651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1900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upa 27">
              <a:extLst>
                <a:ext uri="{FF2B5EF4-FFF2-40B4-BE49-F238E27FC236}">
                  <a16:creationId xmlns:a16="http://schemas.microsoft.com/office/drawing/2014/main" id="{F243B3E8-8FD5-4310-8BB5-7F8ACBC56837}"/>
                </a:ext>
              </a:extLst>
            </p:cNvPr>
            <p:cNvGrpSpPr/>
            <p:nvPr/>
          </p:nvGrpSpPr>
          <p:grpSpPr>
            <a:xfrm>
              <a:off x="7700609" y="3861048"/>
              <a:ext cx="1275758" cy="1275758"/>
              <a:chOff x="1394036" y="3669395"/>
              <a:chExt cx="1275758" cy="1275758"/>
            </a:xfrm>
          </p:grpSpPr>
          <p:sp>
            <p:nvSpPr>
              <p:cNvPr id="29" name="Owal 28">
                <a:extLst>
                  <a:ext uri="{FF2B5EF4-FFF2-40B4-BE49-F238E27FC236}">
                    <a16:creationId xmlns:a16="http://schemas.microsoft.com/office/drawing/2014/main" id="{E80D812D-F9A6-444B-A72F-2408C5C5A3E4}"/>
                  </a:ext>
                </a:extLst>
              </p:cNvPr>
              <p:cNvSpPr/>
              <p:nvPr/>
            </p:nvSpPr>
            <p:spPr>
              <a:xfrm>
                <a:off x="1394036" y="3669395"/>
                <a:ext cx="1275758" cy="1275758"/>
              </a:xfrm>
              <a:prstGeom prst="ellipse">
                <a:avLst/>
              </a:prstGeom>
              <a:solidFill>
                <a:srgbClr val="C00000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sz="1900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30" name="Grafika 29" descr="Dyskietka">
                <a:extLst>
                  <a:ext uri="{FF2B5EF4-FFF2-40B4-BE49-F238E27FC236}">
                    <a16:creationId xmlns:a16="http://schemas.microsoft.com/office/drawing/2014/main" id="{3A539637-87BB-49A4-8FAC-CAB83C90D9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1581915" y="3857274"/>
                <a:ext cx="900000" cy="900000"/>
              </a:xfrm>
              <a:prstGeom prst="rect">
                <a:avLst/>
              </a:prstGeom>
            </p:spPr>
          </p:pic>
        </p:grpSp>
      </p:grpSp>
      <p:grpSp>
        <p:nvGrpSpPr>
          <p:cNvPr id="38" name="Grupa 37">
            <a:extLst>
              <a:ext uri="{FF2B5EF4-FFF2-40B4-BE49-F238E27FC236}">
                <a16:creationId xmlns:a16="http://schemas.microsoft.com/office/drawing/2014/main" id="{2D7B0B51-60FB-4B27-BA65-C146BE4E2650}"/>
              </a:ext>
            </a:extLst>
          </p:cNvPr>
          <p:cNvGrpSpPr/>
          <p:nvPr/>
        </p:nvGrpSpPr>
        <p:grpSpPr>
          <a:xfrm>
            <a:off x="374403" y="3861048"/>
            <a:ext cx="2395659" cy="2429254"/>
            <a:chOff x="374403" y="3861048"/>
            <a:chExt cx="2395659" cy="2429254"/>
          </a:xfrm>
        </p:grpSpPr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5EF0AC18-E821-4C06-AE08-CD3703252DDC}"/>
                </a:ext>
              </a:extLst>
            </p:cNvPr>
            <p:cNvSpPr/>
            <p:nvPr/>
          </p:nvSpPr>
          <p:spPr>
            <a:xfrm>
              <a:off x="374403" y="4939688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ln w="57150">
              <a:solidFill>
                <a:schemeClr val="accent4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36000" tIns="127188" rIns="36000" bIns="39558" numCol="1" spcCol="1270" anchor="ctr" anchorCtr="0">
              <a:noAutofit/>
            </a:bodyPr>
            <a:lstStyle/>
            <a:p>
              <a:pPr marL="0" marR="0" lvl="0" indent="0" algn="ctr" defTabSz="10223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6. Ustalanie parametrów </a:t>
              </a:r>
              <a:b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</a:b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i przeprowadzanie pokazu</a:t>
              </a:r>
            </a:p>
          </p:txBody>
        </p:sp>
        <p:grpSp>
          <p:nvGrpSpPr>
            <p:cNvPr id="34" name="Grupa 33">
              <a:extLst>
                <a:ext uri="{FF2B5EF4-FFF2-40B4-BE49-F238E27FC236}">
                  <a16:creationId xmlns:a16="http://schemas.microsoft.com/office/drawing/2014/main" id="{B5E83B90-A5FD-403E-80B6-D6D41260EA63}"/>
                </a:ext>
              </a:extLst>
            </p:cNvPr>
            <p:cNvGrpSpPr/>
            <p:nvPr/>
          </p:nvGrpSpPr>
          <p:grpSpPr>
            <a:xfrm>
              <a:off x="1494304" y="3861048"/>
              <a:ext cx="1275758" cy="1275758"/>
              <a:chOff x="4617118" y="3672657"/>
              <a:chExt cx="1275758" cy="1275758"/>
            </a:xfrm>
          </p:grpSpPr>
          <p:sp>
            <p:nvSpPr>
              <p:cNvPr id="35" name="Owal 34">
                <a:extLst>
                  <a:ext uri="{FF2B5EF4-FFF2-40B4-BE49-F238E27FC236}">
                    <a16:creationId xmlns:a16="http://schemas.microsoft.com/office/drawing/2014/main" id="{475D7B66-43C9-44FA-B047-4990ACF18E89}"/>
                  </a:ext>
                </a:extLst>
              </p:cNvPr>
              <p:cNvSpPr/>
              <p:nvPr/>
            </p:nvSpPr>
            <p:spPr>
              <a:xfrm>
                <a:off x="4617118" y="3672657"/>
                <a:ext cx="1275758" cy="1275758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36" name="Grafika 35" descr="Nauczyciel">
                <a:extLst>
                  <a:ext uri="{FF2B5EF4-FFF2-40B4-BE49-F238E27FC236}">
                    <a16:creationId xmlns:a16="http://schemas.microsoft.com/office/drawing/2014/main" id="{444B49DC-3AF1-4B58-A486-B66F53403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4804997" y="3904965"/>
                <a:ext cx="900000" cy="900000"/>
              </a:xfrm>
              <a:prstGeom prst="rect">
                <a:avLst/>
              </a:prstGeom>
            </p:spPr>
          </p:pic>
        </p:grpSp>
      </p:grpSp>
      <p:sp>
        <p:nvSpPr>
          <p:cNvPr id="23" name="Tytuł 1">
            <a:extLst>
              <a:ext uri="{FF2B5EF4-FFF2-40B4-BE49-F238E27FC236}">
                <a16:creationId xmlns:a16="http://schemas.microsoft.com/office/drawing/2014/main" id="{17E48C2D-F918-439C-95D8-3B8B3887E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888" cy="1082675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ETAPY PRZYGOTOWYWANIA PREZENTACJI</a:t>
            </a:r>
            <a:br>
              <a:rPr lang="pl-PL" sz="2400" b="1" dirty="0">
                <a:solidFill>
                  <a:srgbClr val="36665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2400" b="1" dirty="0">
              <a:solidFill>
                <a:srgbClr val="36665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upa 36">
            <a:extLst>
              <a:ext uri="{FF2B5EF4-FFF2-40B4-BE49-F238E27FC236}">
                <a16:creationId xmlns:a16="http://schemas.microsoft.com/office/drawing/2014/main" id="{B5CAC4A8-B7B2-4133-AFF1-3D527F6EE469}"/>
              </a:ext>
            </a:extLst>
          </p:cNvPr>
          <p:cNvGrpSpPr/>
          <p:nvPr/>
        </p:nvGrpSpPr>
        <p:grpSpPr>
          <a:xfrm>
            <a:off x="2849989" y="3861048"/>
            <a:ext cx="3036231" cy="2856972"/>
            <a:chOff x="2849989" y="3861048"/>
            <a:chExt cx="3036231" cy="2856972"/>
          </a:xfrm>
        </p:grpSpPr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6A31F5D7-451E-406A-8D6E-D89F368F2D48}"/>
                </a:ext>
              </a:extLst>
            </p:cNvPr>
            <p:cNvSpPr/>
            <p:nvPr/>
          </p:nvSpPr>
          <p:spPr>
            <a:xfrm>
              <a:off x="3523675" y="4939688"/>
              <a:ext cx="2251023" cy="1350614"/>
            </a:xfrm>
            <a:custGeom>
              <a:avLst/>
              <a:gdLst>
                <a:gd name="connsiteX0" fmla="*/ 0 w 2251023"/>
                <a:gd name="connsiteY0" fmla="*/ 135061 h 1350614"/>
                <a:gd name="connsiteX1" fmla="*/ 135061 w 2251023"/>
                <a:gd name="connsiteY1" fmla="*/ 0 h 1350614"/>
                <a:gd name="connsiteX2" fmla="*/ 2115962 w 2251023"/>
                <a:gd name="connsiteY2" fmla="*/ 0 h 1350614"/>
                <a:gd name="connsiteX3" fmla="*/ 2251023 w 2251023"/>
                <a:gd name="connsiteY3" fmla="*/ 135061 h 1350614"/>
                <a:gd name="connsiteX4" fmla="*/ 2251023 w 2251023"/>
                <a:gd name="connsiteY4" fmla="*/ 1215553 h 1350614"/>
                <a:gd name="connsiteX5" fmla="*/ 2115962 w 2251023"/>
                <a:gd name="connsiteY5" fmla="*/ 1350614 h 1350614"/>
                <a:gd name="connsiteX6" fmla="*/ 135061 w 2251023"/>
                <a:gd name="connsiteY6" fmla="*/ 1350614 h 1350614"/>
                <a:gd name="connsiteX7" fmla="*/ 0 w 2251023"/>
                <a:gd name="connsiteY7" fmla="*/ 1215553 h 1350614"/>
                <a:gd name="connsiteX8" fmla="*/ 0 w 2251023"/>
                <a:gd name="connsiteY8" fmla="*/ 135061 h 13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51023" h="1350614">
                  <a:moveTo>
                    <a:pt x="0" y="135061"/>
                  </a:moveTo>
                  <a:cubicBezTo>
                    <a:pt x="0" y="60469"/>
                    <a:pt x="60469" y="0"/>
                    <a:pt x="135061" y="0"/>
                  </a:cubicBezTo>
                  <a:lnTo>
                    <a:pt x="2115962" y="0"/>
                  </a:lnTo>
                  <a:cubicBezTo>
                    <a:pt x="2190554" y="0"/>
                    <a:pt x="2251023" y="60469"/>
                    <a:pt x="2251023" y="135061"/>
                  </a:cubicBezTo>
                  <a:lnTo>
                    <a:pt x="2251023" y="1215553"/>
                  </a:lnTo>
                  <a:cubicBezTo>
                    <a:pt x="2251023" y="1290145"/>
                    <a:pt x="2190554" y="1350614"/>
                    <a:pt x="2115962" y="1350614"/>
                  </a:cubicBezTo>
                  <a:lnTo>
                    <a:pt x="135061" y="1350614"/>
                  </a:lnTo>
                  <a:cubicBezTo>
                    <a:pt x="60469" y="1350614"/>
                    <a:pt x="0" y="1290145"/>
                    <a:pt x="0" y="1215553"/>
                  </a:cubicBezTo>
                  <a:lnTo>
                    <a:pt x="0" y="135061"/>
                  </a:lnTo>
                  <a:close/>
                </a:path>
              </a:pathLst>
            </a:custGeom>
            <a:ln w="57150">
              <a:solidFill>
                <a:schemeClr val="accent2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27188" tIns="127188" rIns="127188" bIns="39558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1900" b="1" kern="1200" dirty="0">
                  <a:solidFill>
                    <a:prstClr val="black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5. Drukowanie materiałów informacyjnych i notatek</a:t>
              </a:r>
              <a:endParaRPr lang="pl-PL" sz="19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552DD8C4-5D99-47B4-A646-9342190D3243}"/>
                </a:ext>
              </a:extLst>
            </p:cNvPr>
            <p:cNvSpPr/>
            <p:nvPr/>
          </p:nvSpPr>
          <p:spPr>
            <a:xfrm>
              <a:off x="2849989" y="5335868"/>
              <a:ext cx="476072" cy="558253"/>
            </a:xfrm>
            <a:custGeom>
              <a:avLst/>
              <a:gdLst>
                <a:gd name="connsiteX0" fmla="*/ 0 w 476071"/>
                <a:gd name="connsiteY0" fmla="*/ 111651 h 558253"/>
                <a:gd name="connsiteX1" fmla="*/ 238036 w 476071"/>
                <a:gd name="connsiteY1" fmla="*/ 111651 h 558253"/>
                <a:gd name="connsiteX2" fmla="*/ 238036 w 476071"/>
                <a:gd name="connsiteY2" fmla="*/ 0 h 558253"/>
                <a:gd name="connsiteX3" fmla="*/ 476071 w 476071"/>
                <a:gd name="connsiteY3" fmla="*/ 279127 h 558253"/>
                <a:gd name="connsiteX4" fmla="*/ 238036 w 476071"/>
                <a:gd name="connsiteY4" fmla="*/ 558253 h 558253"/>
                <a:gd name="connsiteX5" fmla="*/ 238036 w 476071"/>
                <a:gd name="connsiteY5" fmla="*/ 446602 h 558253"/>
                <a:gd name="connsiteX6" fmla="*/ 0 w 476071"/>
                <a:gd name="connsiteY6" fmla="*/ 446602 h 558253"/>
                <a:gd name="connsiteX7" fmla="*/ 0 w 476071"/>
                <a:gd name="connsiteY7" fmla="*/ 111651 h 55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6071" h="558253">
                  <a:moveTo>
                    <a:pt x="476071" y="446602"/>
                  </a:moveTo>
                  <a:lnTo>
                    <a:pt x="238035" y="446602"/>
                  </a:lnTo>
                  <a:lnTo>
                    <a:pt x="238035" y="558253"/>
                  </a:lnTo>
                  <a:lnTo>
                    <a:pt x="0" y="279126"/>
                  </a:lnTo>
                  <a:lnTo>
                    <a:pt x="238035" y="0"/>
                  </a:lnTo>
                  <a:lnTo>
                    <a:pt x="238035" y="111651"/>
                  </a:lnTo>
                  <a:lnTo>
                    <a:pt x="476071" y="111651"/>
                  </a:lnTo>
                  <a:lnTo>
                    <a:pt x="476071" y="446602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821" tIns="111651" rIns="1" bIns="111651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1900" kern="1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" name="Grupa 30">
              <a:extLst>
                <a:ext uri="{FF2B5EF4-FFF2-40B4-BE49-F238E27FC236}">
                  <a16:creationId xmlns:a16="http://schemas.microsoft.com/office/drawing/2014/main" id="{B7D2A879-591E-4C39-A756-CD7D8BEC8A72}"/>
                </a:ext>
              </a:extLst>
            </p:cNvPr>
            <p:cNvGrpSpPr/>
            <p:nvPr/>
          </p:nvGrpSpPr>
          <p:grpSpPr>
            <a:xfrm>
              <a:off x="4610462" y="3861048"/>
              <a:ext cx="1275758" cy="1275758"/>
              <a:chOff x="7702553" y="3669395"/>
              <a:chExt cx="1275758" cy="1275758"/>
            </a:xfrm>
          </p:grpSpPr>
          <p:sp>
            <p:nvSpPr>
              <p:cNvPr id="32" name="Owal 31">
                <a:extLst>
                  <a:ext uri="{FF2B5EF4-FFF2-40B4-BE49-F238E27FC236}">
                    <a16:creationId xmlns:a16="http://schemas.microsoft.com/office/drawing/2014/main" id="{63BD4180-13AD-417A-9564-30A47DABBDB9}"/>
                  </a:ext>
                </a:extLst>
              </p:cNvPr>
              <p:cNvSpPr/>
              <p:nvPr/>
            </p:nvSpPr>
            <p:spPr>
              <a:xfrm>
                <a:off x="7702553" y="3669395"/>
                <a:ext cx="1275758" cy="127575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sz="1900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33" name="Grafika 32" descr="Drukarka">
                <a:extLst>
                  <a:ext uri="{FF2B5EF4-FFF2-40B4-BE49-F238E27FC236}">
                    <a16:creationId xmlns:a16="http://schemas.microsoft.com/office/drawing/2014/main" id="{D734ECB8-DAE8-4E51-8582-2297419122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7895150" y="3848032"/>
                <a:ext cx="900000" cy="900000"/>
              </a:xfrm>
              <a:prstGeom prst="rect">
                <a:avLst/>
              </a:prstGeom>
            </p:spPr>
          </p:pic>
        </p:grpSp>
        <p:sp>
          <p:nvSpPr>
            <p:cNvPr id="6" name="pole tekstowe 5">
              <a:extLst>
                <a:ext uri="{FF2B5EF4-FFF2-40B4-BE49-F238E27FC236}">
                  <a16:creationId xmlns:a16="http://schemas.microsoft.com/office/drawing/2014/main" id="{ACCC92BC-7306-496D-A787-3A53BC5D0610}"/>
                </a:ext>
              </a:extLst>
            </p:cNvPr>
            <p:cNvSpPr txBox="1"/>
            <p:nvPr/>
          </p:nvSpPr>
          <p:spPr>
            <a:xfrm>
              <a:off x="3865504" y="6333299"/>
              <a:ext cx="1503227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1900" dirty="0"/>
                <a:t>(opcjonalnie)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079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EAE2C5-3B5A-4D2B-BCD7-A19A04F1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752" cy="1083329"/>
          </a:xfrm>
        </p:spPr>
        <p:txBody>
          <a:bodyPr>
            <a:no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PLANOWANIE PREZENTACJI</a:t>
            </a:r>
            <a:b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18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upa 3">
            <a:extLst>
              <a:ext uri="{FF2B5EF4-FFF2-40B4-BE49-F238E27FC236}">
                <a16:creationId xmlns:a16="http://schemas.microsoft.com/office/drawing/2014/main" id="{A9F9C929-8246-4996-A70C-7692FBC14207}"/>
              </a:ext>
            </a:extLst>
          </p:cNvPr>
          <p:cNvGrpSpPr/>
          <p:nvPr/>
        </p:nvGrpSpPr>
        <p:grpSpPr>
          <a:xfrm>
            <a:off x="862344" y="2515770"/>
            <a:ext cx="7322225" cy="727025"/>
            <a:chOff x="862344" y="2515770"/>
            <a:chExt cx="7322225" cy="727025"/>
          </a:xfrm>
        </p:grpSpPr>
        <p:sp>
          <p:nvSpPr>
            <p:cNvPr id="30" name="Prostokąt 29">
              <a:extLst>
                <a:ext uri="{FF2B5EF4-FFF2-40B4-BE49-F238E27FC236}">
                  <a16:creationId xmlns:a16="http://schemas.microsoft.com/office/drawing/2014/main" id="{72A803AA-F029-452D-8BBD-CD77C988C917}"/>
                </a:ext>
              </a:extLst>
            </p:cNvPr>
            <p:cNvSpPr/>
            <p:nvPr/>
          </p:nvSpPr>
          <p:spPr>
            <a:xfrm>
              <a:off x="862344" y="2515770"/>
              <a:ext cx="1152128" cy="727025"/>
            </a:xfrm>
            <a:prstGeom prst="rect">
              <a:avLst/>
            </a:prstGeom>
            <a:solidFill>
              <a:srgbClr val="A0E0D2"/>
            </a:solidFill>
            <a:ln>
              <a:solidFill>
                <a:srgbClr val="157D62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1.</a:t>
              </a:r>
            </a:p>
          </p:txBody>
        </p:sp>
        <p:sp>
          <p:nvSpPr>
            <p:cNvPr id="54" name="pole tekstowe 20">
              <a:extLst>
                <a:ext uri="{FF2B5EF4-FFF2-40B4-BE49-F238E27FC236}">
                  <a16:creationId xmlns:a16="http://schemas.microsoft.com/office/drawing/2014/main" id="{4C0F7A7C-972D-4972-96EA-94A8D84908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05130" y="2570405"/>
              <a:ext cx="547943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pl-P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dirty="0">
                  <a:ea typeface="+mj-ea"/>
                </a:rPr>
                <a:t>Tytuł i ewentualnie podtytuł oraz autor prezentacji</a:t>
              </a:r>
            </a:p>
          </p:txBody>
        </p:sp>
      </p:grpSp>
      <p:grpSp>
        <p:nvGrpSpPr>
          <p:cNvPr id="5" name="Grupa 4">
            <a:extLst>
              <a:ext uri="{FF2B5EF4-FFF2-40B4-BE49-F238E27FC236}">
                <a16:creationId xmlns:a16="http://schemas.microsoft.com/office/drawing/2014/main" id="{D29D0208-D4EA-4AB5-9B6E-6A8F09A5671C}"/>
              </a:ext>
            </a:extLst>
          </p:cNvPr>
          <p:cNvGrpSpPr/>
          <p:nvPr/>
        </p:nvGrpSpPr>
        <p:grpSpPr>
          <a:xfrm>
            <a:off x="862344" y="3457092"/>
            <a:ext cx="7273304" cy="727025"/>
            <a:chOff x="862344" y="3457092"/>
            <a:chExt cx="7273304" cy="727025"/>
          </a:xfrm>
        </p:grpSpPr>
        <p:sp>
          <p:nvSpPr>
            <p:cNvPr id="31" name="Prostokąt 30">
              <a:extLst>
                <a:ext uri="{FF2B5EF4-FFF2-40B4-BE49-F238E27FC236}">
                  <a16:creationId xmlns:a16="http://schemas.microsoft.com/office/drawing/2014/main" id="{FF600533-893A-4BBC-AFCF-69E6A8FDE012}"/>
                </a:ext>
              </a:extLst>
            </p:cNvPr>
            <p:cNvSpPr/>
            <p:nvPr/>
          </p:nvSpPr>
          <p:spPr>
            <a:xfrm>
              <a:off x="862344" y="3457092"/>
              <a:ext cx="1152128" cy="727025"/>
            </a:xfrm>
            <a:prstGeom prst="rect">
              <a:avLst/>
            </a:prstGeom>
            <a:solidFill>
              <a:schemeClr val="bg2"/>
            </a:solidFill>
            <a:ln>
              <a:solidFill>
                <a:srgbClr val="157D62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2. </a:t>
              </a:r>
            </a:p>
          </p:txBody>
        </p:sp>
        <p:sp>
          <p:nvSpPr>
            <p:cNvPr id="55" name="pole tekstowe 20">
              <a:extLst>
                <a:ext uri="{FF2B5EF4-FFF2-40B4-BE49-F238E27FC236}">
                  <a16:creationId xmlns:a16="http://schemas.microsoft.com/office/drawing/2014/main" id="{B7F9A6FF-FCF9-463D-A289-9861BD9679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41309" y="3495082"/>
              <a:ext cx="549433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pl-P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l-PL" dirty="0">
                  <a:ea typeface="+mj-ea"/>
                </a:rPr>
                <a:t>Wstęp, spis treści prezentacji (np. w formie nawigacji po głównych punktach)</a:t>
              </a:r>
            </a:p>
          </p:txBody>
        </p:sp>
      </p:grpSp>
      <p:grpSp>
        <p:nvGrpSpPr>
          <p:cNvPr id="6" name="Grupa 5">
            <a:extLst>
              <a:ext uri="{FF2B5EF4-FFF2-40B4-BE49-F238E27FC236}">
                <a16:creationId xmlns:a16="http://schemas.microsoft.com/office/drawing/2014/main" id="{7D6FFDDF-184E-4283-ADCF-8773EA987018}"/>
              </a:ext>
            </a:extLst>
          </p:cNvPr>
          <p:cNvGrpSpPr/>
          <p:nvPr/>
        </p:nvGrpSpPr>
        <p:grpSpPr>
          <a:xfrm>
            <a:off x="691935" y="4347630"/>
            <a:ext cx="7055533" cy="988568"/>
            <a:chOff x="691935" y="4347630"/>
            <a:chExt cx="7055533" cy="988568"/>
          </a:xfrm>
        </p:grpSpPr>
        <p:grpSp>
          <p:nvGrpSpPr>
            <p:cNvPr id="32" name="Grupa 31">
              <a:extLst>
                <a:ext uri="{FF2B5EF4-FFF2-40B4-BE49-F238E27FC236}">
                  <a16:creationId xmlns:a16="http://schemas.microsoft.com/office/drawing/2014/main" id="{BF89FAC6-4F85-4DE7-AC77-ABD67861B5CF}"/>
                </a:ext>
              </a:extLst>
            </p:cNvPr>
            <p:cNvGrpSpPr/>
            <p:nvPr/>
          </p:nvGrpSpPr>
          <p:grpSpPr>
            <a:xfrm>
              <a:off x="691935" y="4347630"/>
              <a:ext cx="1548927" cy="988568"/>
              <a:chOff x="700238" y="4083164"/>
              <a:chExt cx="1548927" cy="988568"/>
            </a:xfrm>
          </p:grpSpPr>
          <p:sp>
            <p:nvSpPr>
              <p:cNvPr id="33" name="Prostokąt 32">
                <a:extLst>
                  <a:ext uri="{FF2B5EF4-FFF2-40B4-BE49-F238E27FC236}">
                    <a16:creationId xmlns:a16="http://schemas.microsoft.com/office/drawing/2014/main" id="{7A5A6760-8EDC-4920-9FC1-D3470DF3B1F1}"/>
                  </a:ext>
                </a:extLst>
              </p:cNvPr>
              <p:cNvSpPr/>
              <p:nvPr/>
            </p:nvSpPr>
            <p:spPr>
              <a:xfrm>
                <a:off x="700238" y="4083164"/>
                <a:ext cx="1152128" cy="727025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rgbClr val="157D62"/>
                </a:solidFill>
              </a:ln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l-PL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4" name="Prostokąt 33">
                <a:extLst>
                  <a:ext uri="{FF2B5EF4-FFF2-40B4-BE49-F238E27FC236}">
                    <a16:creationId xmlns:a16="http://schemas.microsoft.com/office/drawing/2014/main" id="{E62A63C6-EEA4-489E-827C-D16ED606036A}"/>
                  </a:ext>
                </a:extLst>
              </p:cNvPr>
              <p:cNvSpPr/>
              <p:nvPr/>
            </p:nvSpPr>
            <p:spPr>
              <a:xfrm>
                <a:off x="885737" y="4190494"/>
                <a:ext cx="1152128" cy="727025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rgbClr val="157D62"/>
                </a:solidFill>
              </a:ln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l-PL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Prostokąt 34">
                <a:extLst>
                  <a:ext uri="{FF2B5EF4-FFF2-40B4-BE49-F238E27FC236}">
                    <a16:creationId xmlns:a16="http://schemas.microsoft.com/office/drawing/2014/main" id="{A949013B-BE45-4B6D-A777-62F1A1EE8A32}"/>
                  </a:ext>
                </a:extLst>
              </p:cNvPr>
              <p:cNvSpPr/>
              <p:nvPr/>
            </p:nvSpPr>
            <p:spPr>
              <a:xfrm>
                <a:off x="1097037" y="4344707"/>
                <a:ext cx="1152128" cy="727025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rgbClr val="157D62"/>
                </a:solidFill>
              </a:ln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l-PL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3. do </a:t>
                </a:r>
                <a:r>
                  <a:rPr kumimoji="0" lang="pl-PL" sz="1800" b="1" i="1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n-1</a:t>
                </a:r>
              </a:p>
            </p:txBody>
          </p:sp>
        </p:grpSp>
        <p:sp>
          <p:nvSpPr>
            <p:cNvPr id="56" name="pole tekstowe 20">
              <a:extLst>
                <a:ext uri="{FF2B5EF4-FFF2-40B4-BE49-F238E27FC236}">
                  <a16:creationId xmlns:a16="http://schemas.microsoft.com/office/drawing/2014/main" id="{0F916FFD-3034-4275-878C-C7CC41A9BA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2687" y="4618417"/>
              <a:ext cx="506478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pl-P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0" hangingPunct="0"/>
              <a:r>
                <a:rPr lang="pl-PL" dirty="0">
                  <a:ea typeface="+mj-ea"/>
                </a:rPr>
                <a:t>Właściwa treść </a:t>
              </a:r>
            </a:p>
          </p:txBody>
        </p:sp>
      </p:grpSp>
      <p:grpSp>
        <p:nvGrpSpPr>
          <p:cNvPr id="7" name="Grupa 6">
            <a:extLst>
              <a:ext uri="{FF2B5EF4-FFF2-40B4-BE49-F238E27FC236}">
                <a16:creationId xmlns:a16="http://schemas.microsoft.com/office/drawing/2014/main" id="{7BA0E336-913D-4878-BC83-F781D91DB5A1}"/>
              </a:ext>
            </a:extLst>
          </p:cNvPr>
          <p:cNvGrpSpPr/>
          <p:nvPr/>
        </p:nvGrpSpPr>
        <p:grpSpPr>
          <a:xfrm>
            <a:off x="862344" y="5457176"/>
            <a:ext cx="7250530" cy="805452"/>
            <a:chOff x="862344" y="5457176"/>
            <a:chExt cx="7250530" cy="805452"/>
          </a:xfrm>
        </p:grpSpPr>
        <p:sp>
          <p:nvSpPr>
            <p:cNvPr id="38" name="Prostokąt 37">
              <a:extLst>
                <a:ext uri="{FF2B5EF4-FFF2-40B4-BE49-F238E27FC236}">
                  <a16:creationId xmlns:a16="http://schemas.microsoft.com/office/drawing/2014/main" id="{7F0567D3-ED01-4B3B-ABD1-1883957FFB1F}"/>
                </a:ext>
              </a:extLst>
            </p:cNvPr>
            <p:cNvSpPr/>
            <p:nvPr/>
          </p:nvSpPr>
          <p:spPr>
            <a:xfrm>
              <a:off x="862344" y="5535603"/>
              <a:ext cx="1152128" cy="727025"/>
            </a:xfrm>
            <a:prstGeom prst="rect">
              <a:avLst/>
            </a:prstGeom>
            <a:solidFill>
              <a:srgbClr val="A0E0D2"/>
            </a:solidFill>
            <a:ln>
              <a:solidFill>
                <a:srgbClr val="157D62"/>
              </a:solidFill>
            </a:ln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l-PL" sz="1800" b="1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n</a:t>
              </a:r>
            </a:p>
          </p:txBody>
        </p:sp>
        <p:sp>
          <p:nvSpPr>
            <p:cNvPr id="57" name="pole tekstowe 20">
              <a:extLst>
                <a:ext uri="{FF2B5EF4-FFF2-40B4-BE49-F238E27FC236}">
                  <a16:creationId xmlns:a16="http://schemas.microsoft.com/office/drawing/2014/main" id="{6D803B2A-34FE-4536-946F-56E29FFB11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18535" y="5457176"/>
              <a:ext cx="549433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pl-P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0" hangingPunct="0"/>
              <a:r>
                <a:rPr lang="pl-PL" dirty="0">
                  <a:ea typeface="+mj-ea"/>
                </a:rPr>
                <a:t>Podsumowanie, dane o autorze, dane kontaktowe, podziękowania itp.</a:t>
              </a:r>
            </a:p>
          </p:txBody>
        </p:sp>
      </p:grpSp>
      <p:grpSp>
        <p:nvGrpSpPr>
          <p:cNvPr id="3" name="Grupa 2">
            <a:extLst>
              <a:ext uri="{FF2B5EF4-FFF2-40B4-BE49-F238E27FC236}">
                <a16:creationId xmlns:a16="http://schemas.microsoft.com/office/drawing/2014/main" id="{A8EE5CD9-52D9-4FFB-9B7D-9F30F9DC1123}"/>
              </a:ext>
            </a:extLst>
          </p:cNvPr>
          <p:cNvGrpSpPr/>
          <p:nvPr/>
        </p:nvGrpSpPr>
        <p:grpSpPr>
          <a:xfrm>
            <a:off x="592862" y="1254642"/>
            <a:ext cx="6469411" cy="965288"/>
            <a:chOff x="592862" y="1254642"/>
            <a:chExt cx="6469411" cy="965288"/>
          </a:xfrm>
        </p:grpSpPr>
        <p:pic>
          <p:nvPicPr>
            <p:cNvPr id="58" name="Grafika 57" descr="Grupa">
              <a:extLst>
                <a:ext uri="{FF2B5EF4-FFF2-40B4-BE49-F238E27FC236}">
                  <a16:creationId xmlns:a16="http://schemas.microsoft.com/office/drawing/2014/main" id="{DC7CF7DE-6D02-4886-A97C-90870876E8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388478" y="1254642"/>
              <a:ext cx="965288" cy="965288"/>
            </a:xfrm>
            <a:prstGeom prst="rect">
              <a:avLst/>
            </a:prstGeom>
          </p:spPr>
        </p:pic>
        <p:pic>
          <p:nvPicPr>
            <p:cNvPr id="59" name="Grafika 58" descr="Dokument">
              <a:extLst>
                <a:ext uri="{FF2B5EF4-FFF2-40B4-BE49-F238E27FC236}">
                  <a16:creationId xmlns:a16="http://schemas.microsoft.com/office/drawing/2014/main" id="{C2F0B879-D238-4BFD-BC7D-CCFF0077E1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57899" y="1475814"/>
              <a:ext cx="704374" cy="704374"/>
            </a:xfrm>
            <a:prstGeom prst="rect">
              <a:avLst/>
            </a:prstGeom>
          </p:spPr>
        </p:pic>
        <p:sp>
          <p:nvSpPr>
            <p:cNvPr id="60" name="Strzałka: pięciokąt 59">
              <a:extLst>
                <a:ext uri="{FF2B5EF4-FFF2-40B4-BE49-F238E27FC236}">
                  <a16:creationId xmlns:a16="http://schemas.microsoft.com/office/drawing/2014/main" id="{84BEA129-7086-46FA-8367-51AFDA5606B7}"/>
                </a:ext>
              </a:extLst>
            </p:cNvPr>
            <p:cNvSpPr/>
            <p:nvPr/>
          </p:nvSpPr>
          <p:spPr>
            <a:xfrm>
              <a:off x="592862" y="1475814"/>
              <a:ext cx="4123154" cy="648072"/>
            </a:xfrm>
            <a:prstGeom prst="homePlate">
              <a:avLst/>
            </a:prstGeom>
            <a:solidFill>
              <a:srgbClr val="157D62"/>
            </a:solidFill>
            <a:ln w="38100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>
                  <a:latin typeface="Arial" panose="020B0604020202020204" pitchFamily="34" charset="0"/>
                </a:rPr>
                <a:t>Dostosuj prezentację do odbiorców</a:t>
              </a:r>
              <a:br>
                <a:rPr lang="pl-PL" dirty="0">
                  <a:latin typeface="Arial" panose="020B0604020202020204" pitchFamily="34" charset="0"/>
                </a:rPr>
              </a:br>
              <a:r>
                <a:rPr lang="pl-PL" dirty="0">
                  <a:latin typeface="Arial" panose="020B0604020202020204" pitchFamily="34" charset="0"/>
                </a:rPr>
                <a:t> i zaplanuj zawartość merytoryczną</a:t>
              </a:r>
            </a:p>
          </p:txBody>
        </p:sp>
        <p:sp>
          <p:nvSpPr>
            <p:cNvPr id="61" name="Strzałka: pagon 60">
              <a:extLst>
                <a:ext uri="{FF2B5EF4-FFF2-40B4-BE49-F238E27FC236}">
                  <a16:creationId xmlns:a16="http://schemas.microsoft.com/office/drawing/2014/main" id="{E6FCCBC9-6B50-4BCB-82C0-B92326D28950}"/>
                </a:ext>
              </a:extLst>
            </p:cNvPr>
            <p:cNvSpPr/>
            <p:nvPr/>
          </p:nvSpPr>
          <p:spPr>
            <a:xfrm>
              <a:off x="4544594" y="1475814"/>
              <a:ext cx="646531" cy="632336"/>
            </a:xfrm>
            <a:prstGeom prst="chevron">
              <a:avLst/>
            </a:prstGeom>
            <a:solidFill>
              <a:srgbClr val="157D62"/>
            </a:solidFill>
            <a:ln w="38100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>
                <a:latin typeface="Arial" panose="020B0604020202020204" pitchFamily="34" charset="0"/>
              </a:endParaRPr>
            </a:p>
          </p:txBody>
        </p:sp>
      </p:grpSp>
      <p:sp>
        <p:nvSpPr>
          <p:cNvPr id="62" name="Owal 61">
            <a:extLst>
              <a:ext uri="{FF2B5EF4-FFF2-40B4-BE49-F238E27FC236}">
                <a16:creationId xmlns:a16="http://schemas.microsoft.com/office/drawing/2014/main" id="{E0D8A42A-0B0F-45D8-8707-E39829E060D2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rgbClr val="157D62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63" name="Grafika 62" descr="Lista kontrolna">
            <a:extLst>
              <a:ext uri="{FF2B5EF4-FFF2-40B4-BE49-F238E27FC236}">
                <a16:creationId xmlns:a16="http://schemas.microsoft.com/office/drawing/2014/main" id="{EA506616-E7E9-473D-BFB4-2F7CC6E4E6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184569" y="376050"/>
            <a:ext cx="576000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53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EAE2C5-3B5A-4D2B-BCD7-A19A04F1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752" cy="1083329"/>
          </a:xfrm>
        </p:spPr>
        <p:txBody>
          <a:bodyPr>
            <a:no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Tworzenie prezentacji</a:t>
            </a:r>
            <a:b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18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wal 35">
            <a:extLst>
              <a:ext uri="{FF2B5EF4-FFF2-40B4-BE49-F238E27FC236}">
                <a16:creationId xmlns:a16="http://schemas.microsoft.com/office/drawing/2014/main" id="{69DE19CB-BA51-4013-821A-3AFE8F71DA54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37" name="Grafika 36" descr="Ekran projekcyjny">
            <a:extLst>
              <a:ext uri="{FF2B5EF4-FFF2-40B4-BE49-F238E27FC236}">
                <a16:creationId xmlns:a16="http://schemas.microsoft.com/office/drawing/2014/main" id="{285EAD25-C0B6-4B53-817C-40644C12A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92425" y="390116"/>
            <a:ext cx="576000" cy="576000"/>
          </a:xfrm>
          <a:prstGeom prst="rect">
            <a:avLst/>
          </a:prstGeom>
        </p:spPr>
      </p:pic>
      <p:sp>
        <p:nvSpPr>
          <p:cNvPr id="4" name="Prostokąt 3">
            <a:extLst>
              <a:ext uri="{FF2B5EF4-FFF2-40B4-BE49-F238E27FC236}">
                <a16:creationId xmlns:a16="http://schemas.microsoft.com/office/drawing/2014/main" id="{1C4B27E2-6F40-491D-B630-B311A6884C85}"/>
              </a:ext>
            </a:extLst>
          </p:cNvPr>
          <p:cNvSpPr/>
          <p:nvPr/>
        </p:nvSpPr>
        <p:spPr>
          <a:xfrm>
            <a:off x="650037" y="1823470"/>
            <a:ext cx="3411808" cy="4074162"/>
          </a:xfrm>
          <a:prstGeom prst="rect">
            <a:avLst/>
          </a:prstGeom>
          <a:ln w="381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pl-PL"/>
          </a:p>
        </p:txBody>
      </p:sp>
      <p:grpSp>
        <p:nvGrpSpPr>
          <p:cNvPr id="10" name="Grupa 9">
            <a:extLst>
              <a:ext uri="{FF2B5EF4-FFF2-40B4-BE49-F238E27FC236}">
                <a16:creationId xmlns:a16="http://schemas.microsoft.com/office/drawing/2014/main" id="{D65BB178-41CC-42A7-A94A-E615FD644739}"/>
              </a:ext>
            </a:extLst>
          </p:cNvPr>
          <p:cNvGrpSpPr/>
          <p:nvPr/>
        </p:nvGrpSpPr>
        <p:grpSpPr>
          <a:xfrm>
            <a:off x="650037" y="1700808"/>
            <a:ext cx="8234880" cy="1248451"/>
            <a:chOff x="650037" y="1700808"/>
            <a:chExt cx="8234880" cy="1248451"/>
          </a:xfrm>
        </p:grpSpPr>
        <p:sp>
          <p:nvSpPr>
            <p:cNvPr id="9" name="Dowolny kształt: kształt 8">
              <a:extLst>
                <a:ext uri="{FF2B5EF4-FFF2-40B4-BE49-F238E27FC236}">
                  <a16:creationId xmlns:a16="http://schemas.microsoft.com/office/drawing/2014/main" id="{57EA8CDE-2A87-4C1E-8EED-EB3EACDA7D7C}"/>
                </a:ext>
              </a:extLst>
            </p:cNvPr>
            <p:cNvSpPr/>
            <p:nvPr/>
          </p:nvSpPr>
          <p:spPr>
            <a:xfrm>
              <a:off x="650037" y="1824854"/>
              <a:ext cx="3411808" cy="1124405"/>
            </a:xfrm>
            <a:custGeom>
              <a:avLst/>
              <a:gdLst>
                <a:gd name="connsiteX0" fmla="*/ 0 w 3411808"/>
                <a:gd name="connsiteY0" fmla="*/ 393800 h 1124403"/>
                <a:gd name="connsiteX1" fmla="*/ 1565354 w 3411808"/>
                <a:gd name="connsiteY1" fmla="*/ 393800 h 1124403"/>
                <a:gd name="connsiteX2" fmla="*/ 1565354 w 3411808"/>
                <a:gd name="connsiteY2" fmla="*/ 281101 h 1124403"/>
                <a:gd name="connsiteX3" fmla="*/ 1424803 w 3411808"/>
                <a:gd name="connsiteY3" fmla="*/ 281101 h 1124403"/>
                <a:gd name="connsiteX4" fmla="*/ 1705904 w 3411808"/>
                <a:gd name="connsiteY4" fmla="*/ 0 h 1124403"/>
                <a:gd name="connsiteX5" fmla="*/ 1987005 w 3411808"/>
                <a:gd name="connsiteY5" fmla="*/ 281101 h 1124403"/>
                <a:gd name="connsiteX6" fmla="*/ 1846454 w 3411808"/>
                <a:gd name="connsiteY6" fmla="*/ 281101 h 1124403"/>
                <a:gd name="connsiteX7" fmla="*/ 1846454 w 3411808"/>
                <a:gd name="connsiteY7" fmla="*/ 393800 h 1124403"/>
                <a:gd name="connsiteX8" fmla="*/ 3411808 w 3411808"/>
                <a:gd name="connsiteY8" fmla="*/ 393800 h 1124403"/>
                <a:gd name="connsiteX9" fmla="*/ 3411808 w 3411808"/>
                <a:gd name="connsiteY9" fmla="*/ 1124403 h 1124403"/>
                <a:gd name="connsiteX10" fmla="*/ 0 w 3411808"/>
                <a:gd name="connsiteY10" fmla="*/ 1124403 h 1124403"/>
                <a:gd name="connsiteX11" fmla="*/ 0 w 3411808"/>
                <a:gd name="connsiteY11" fmla="*/ 393800 h 1124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1808" h="1124403">
                  <a:moveTo>
                    <a:pt x="3411808" y="730603"/>
                  </a:moveTo>
                  <a:lnTo>
                    <a:pt x="1846454" y="730603"/>
                  </a:lnTo>
                  <a:lnTo>
                    <a:pt x="1846454" y="843302"/>
                  </a:lnTo>
                  <a:lnTo>
                    <a:pt x="1987005" y="843302"/>
                  </a:lnTo>
                  <a:lnTo>
                    <a:pt x="1705904" y="1124402"/>
                  </a:lnTo>
                  <a:lnTo>
                    <a:pt x="1424803" y="843302"/>
                  </a:lnTo>
                  <a:lnTo>
                    <a:pt x="1565354" y="843302"/>
                  </a:lnTo>
                  <a:lnTo>
                    <a:pt x="1565354" y="730603"/>
                  </a:lnTo>
                  <a:lnTo>
                    <a:pt x="0" y="730603"/>
                  </a:lnTo>
                  <a:lnTo>
                    <a:pt x="0" y="1"/>
                  </a:lnTo>
                  <a:lnTo>
                    <a:pt x="3411808" y="1"/>
                  </a:lnTo>
                  <a:lnTo>
                    <a:pt x="3411808" y="730603"/>
                  </a:lnTo>
                  <a:close/>
                </a:path>
              </a:pathLst>
            </a:custGeom>
            <a:ln w="28575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142240" rIns="142240" bIns="536041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20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Wybierz rodzaj motywu</a:t>
              </a:r>
            </a:p>
          </p:txBody>
        </p:sp>
        <p:sp>
          <p:nvSpPr>
            <p:cNvPr id="15" name="Prostokąt 14">
              <a:extLst>
                <a:ext uri="{FF2B5EF4-FFF2-40B4-BE49-F238E27FC236}">
                  <a16:creationId xmlns:a16="http://schemas.microsoft.com/office/drawing/2014/main" id="{567F8B73-36B6-4D61-B7A9-3CFE4742EB10}"/>
                </a:ext>
              </a:extLst>
            </p:cNvPr>
            <p:cNvSpPr/>
            <p:nvPr/>
          </p:nvSpPr>
          <p:spPr>
            <a:xfrm>
              <a:off x="5364088" y="1832514"/>
              <a:ext cx="35208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Plik/Nowy 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lub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Projektowanie/Motywy</a:t>
              </a:r>
              <a:endParaRPr lang="pl-P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4" name="Grupa 23">
              <a:extLst>
                <a:ext uri="{FF2B5EF4-FFF2-40B4-BE49-F238E27FC236}">
                  <a16:creationId xmlns:a16="http://schemas.microsoft.com/office/drawing/2014/main" id="{503D79B4-ABDB-4834-B6A8-BF77C8E76DB2}"/>
                </a:ext>
              </a:extLst>
            </p:cNvPr>
            <p:cNvGrpSpPr/>
            <p:nvPr/>
          </p:nvGrpSpPr>
          <p:grpSpPr>
            <a:xfrm>
              <a:off x="3886210" y="1700808"/>
              <a:ext cx="1258500" cy="925424"/>
              <a:chOff x="4266500" y="2223553"/>
              <a:chExt cx="1258500" cy="925424"/>
            </a:xfrm>
          </p:grpSpPr>
          <p:sp>
            <p:nvSpPr>
              <p:cNvPr id="46" name="Prostokąt: zaokrąglone rogi 45">
                <a:extLst>
                  <a:ext uri="{FF2B5EF4-FFF2-40B4-BE49-F238E27FC236}">
                    <a16:creationId xmlns:a16="http://schemas.microsoft.com/office/drawing/2014/main" id="{BDBA8472-31B4-4CF8-8B01-5932988831CA}"/>
                  </a:ext>
                </a:extLst>
              </p:cNvPr>
              <p:cNvSpPr/>
              <p:nvPr/>
            </p:nvSpPr>
            <p:spPr>
              <a:xfrm>
                <a:off x="4266500" y="2223553"/>
                <a:ext cx="1258500" cy="925424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latin typeface="Arial" panose="020B0604020202020204" pitchFamily="34" charset="0"/>
                </a:endParaRPr>
              </a:p>
            </p:txBody>
          </p:sp>
          <p:pic>
            <p:nvPicPr>
              <p:cNvPr id="19" name="Grafika 18" descr="Rolka filmu">
                <a:extLst>
                  <a:ext uri="{FF2B5EF4-FFF2-40B4-BE49-F238E27FC236}">
                    <a16:creationId xmlns:a16="http://schemas.microsoft.com/office/drawing/2014/main" id="{512C336A-4B2D-4A99-B553-2CC4E9EB15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4550581" y="2363858"/>
                <a:ext cx="615334" cy="615334"/>
              </a:xfrm>
              <a:prstGeom prst="rect">
                <a:avLst/>
              </a:prstGeom>
            </p:spPr>
          </p:pic>
        </p:grpSp>
      </p:grpSp>
      <p:grpSp>
        <p:nvGrpSpPr>
          <p:cNvPr id="11" name="Grupa 10">
            <a:extLst>
              <a:ext uri="{FF2B5EF4-FFF2-40B4-BE49-F238E27FC236}">
                <a16:creationId xmlns:a16="http://schemas.microsoft.com/office/drawing/2014/main" id="{A18CE416-8470-4D1B-BAAB-80A1A88248F1}"/>
              </a:ext>
            </a:extLst>
          </p:cNvPr>
          <p:cNvGrpSpPr/>
          <p:nvPr/>
        </p:nvGrpSpPr>
        <p:grpSpPr>
          <a:xfrm>
            <a:off x="650037" y="2844267"/>
            <a:ext cx="8493964" cy="1218427"/>
            <a:chOff x="650037" y="2844267"/>
            <a:chExt cx="8493964" cy="1218427"/>
          </a:xfrm>
        </p:grpSpPr>
        <p:sp>
          <p:nvSpPr>
            <p:cNvPr id="8" name="Dowolny kształt: kształt 7">
              <a:extLst>
                <a:ext uri="{FF2B5EF4-FFF2-40B4-BE49-F238E27FC236}">
                  <a16:creationId xmlns:a16="http://schemas.microsoft.com/office/drawing/2014/main" id="{814D8DA9-C00B-4553-9FE1-BEE1C5206287}"/>
                </a:ext>
              </a:extLst>
            </p:cNvPr>
            <p:cNvSpPr/>
            <p:nvPr/>
          </p:nvSpPr>
          <p:spPr>
            <a:xfrm>
              <a:off x="650037" y="2938290"/>
              <a:ext cx="3411809" cy="1124404"/>
            </a:xfrm>
            <a:custGeom>
              <a:avLst/>
              <a:gdLst>
                <a:gd name="connsiteX0" fmla="*/ 0 w 3411808"/>
                <a:gd name="connsiteY0" fmla="*/ 393800 h 1124403"/>
                <a:gd name="connsiteX1" fmla="*/ 1565354 w 3411808"/>
                <a:gd name="connsiteY1" fmla="*/ 393800 h 1124403"/>
                <a:gd name="connsiteX2" fmla="*/ 1565354 w 3411808"/>
                <a:gd name="connsiteY2" fmla="*/ 281101 h 1124403"/>
                <a:gd name="connsiteX3" fmla="*/ 1424803 w 3411808"/>
                <a:gd name="connsiteY3" fmla="*/ 281101 h 1124403"/>
                <a:gd name="connsiteX4" fmla="*/ 1705904 w 3411808"/>
                <a:gd name="connsiteY4" fmla="*/ 0 h 1124403"/>
                <a:gd name="connsiteX5" fmla="*/ 1987005 w 3411808"/>
                <a:gd name="connsiteY5" fmla="*/ 281101 h 1124403"/>
                <a:gd name="connsiteX6" fmla="*/ 1846454 w 3411808"/>
                <a:gd name="connsiteY6" fmla="*/ 281101 h 1124403"/>
                <a:gd name="connsiteX7" fmla="*/ 1846454 w 3411808"/>
                <a:gd name="connsiteY7" fmla="*/ 393800 h 1124403"/>
                <a:gd name="connsiteX8" fmla="*/ 3411808 w 3411808"/>
                <a:gd name="connsiteY8" fmla="*/ 393800 h 1124403"/>
                <a:gd name="connsiteX9" fmla="*/ 3411808 w 3411808"/>
                <a:gd name="connsiteY9" fmla="*/ 1124403 h 1124403"/>
                <a:gd name="connsiteX10" fmla="*/ 0 w 3411808"/>
                <a:gd name="connsiteY10" fmla="*/ 1124403 h 1124403"/>
                <a:gd name="connsiteX11" fmla="*/ 0 w 3411808"/>
                <a:gd name="connsiteY11" fmla="*/ 393800 h 1124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1808" h="1124403">
                  <a:moveTo>
                    <a:pt x="3411808" y="730603"/>
                  </a:moveTo>
                  <a:lnTo>
                    <a:pt x="1846454" y="730603"/>
                  </a:lnTo>
                  <a:lnTo>
                    <a:pt x="1846454" y="843302"/>
                  </a:lnTo>
                  <a:lnTo>
                    <a:pt x="1987005" y="843302"/>
                  </a:lnTo>
                  <a:lnTo>
                    <a:pt x="1705904" y="1124402"/>
                  </a:lnTo>
                  <a:lnTo>
                    <a:pt x="1424803" y="843302"/>
                  </a:lnTo>
                  <a:lnTo>
                    <a:pt x="1565354" y="843302"/>
                  </a:lnTo>
                  <a:lnTo>
                    <a:pt x="1565354" y="730603"/>
                  </a:lnTo>
                  <a:lnTo>
                    <a:pt x="0" y="730603"/>
                  </a:lnTo>
                  <a:lnTo>
                    <a:pt x="0" y="1"/>
                  </a:lnTo>
                  <a:lnTo>
                    <a:pt x="3411808" y="1"/>
                  </a:lnTo>
                  <a:lnTo>
                    <a:pt x="3411808" y="730603"/>
                  </a:lnTo>
                  <a:close/>
                </a:path>
              </a:pathLst>
            </a:custGeom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39" tIns="142241" rIns="142241" bIns="5360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2000" b="1" kern="12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Wstaw tekst i grafikę</a:t>
              </a:r>
            </a:p>
          </p:txBody>
        </p:sp>
        <p:grpSp>
          <p:nvGrpSpPr>
            <p:cNvPr id="20" name="Grupa 19">
              <a:extLst>
                <a:ext uri="{FF2B5EF4-FFF2-40B4-BE49-F238E27FC236}">
                  <a16:creationId xmlns:a16="http://schemas.microsoft.com/office/drawing/2014/main" id="{852A543B-BDA7-4BE5-A49C-9F769ED80769}"/>
                </a:ext>
              </a:extLst>
            </p:cNvPr>
            <p:cNvGrpSpPr/>
            <p:nvPr/>
          </p:nvGrpSpPr>
          <p:grpSpPr>
            <a:xfrm>
              <a:off x="3912767" y="2844267"/>
              <a:ext cx="1258500" cy="925424"/>
              <a:chOff x="6011335" y="3304116"/>
              <a:chExt cx="1258500" cy="925424"/>
            </a:xfrm>
          </p:grpSpPr>
          <p:sp>
            <p:nvSpPr>
              <p:cNvPr id="18" name="Prostokąt: zaokrąglone rogi 17">
                <a:extLst>
                  <a:ext uri="{FF2B5EF4-FFF2-40B4-BE49-F238E27FC236}">
                    <a16:creationId xmlns:a16="http://schemas.microsoft.com/office/drawing/2014/main" id="{25D5B737-F4AA-4E00-BB9C-6B256474FDF2}"/>
                  </a:ext>
                </a:extLst>
              </p:cNvPr>
              <p:cNvSpPr/>
              <p:nvPr/>
            </p:nvSpPr>
            <p:spPr>
              <a:xfrm>
                <a:off x="6011335" y="3304116"/>
                <a:ext cx="1258500" cy="925424"/>
              </a:xfrm>
              <a:prstGeom prst="roundRect">
                <a:avLst/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13" name="Grupa 12">
                <a:extLst>
                  <a:ext uri="{FF2B5EF4-FFF2-40B4-BE49-F238E27FC236}">
                    <a16:creationId xmlns:a16="http://schemas.microsoft.com/office/drawing/2014/main" id="{BEE1FE7B-F530-4452-BFE9-FEF0581D801B}"/>
                  </a:ext>
                </a:extLst>
              </p:cNvPr>
              <p:cNvGrpSpPr/>
              <p:nvPr/>
            </p:nvGrpSpPr>
            <p:grpSpPr>
              <a:xfrm>
                <a:off x="6078382" y="3338945"/>
                <a:ext cx="1075717" cy="869293"/>
                <a:chOff x="5258333" y="3152618"/>
                <a:chExt cx="1329247" cy="1074173"/>
              </a:xfrm>
            </p:grpSpPr>
            <p:pic>
              <p:nvPicPr>
                <p:cNvPr id="39" name="Grafika 38" descr="Dokument">
                  <a:extLst>
                    <a:ext uri="{FF2B5EF4-FFF2-40B4-BE49-F238E27FC236}">
                      <a16:creationId xmlns:a16="http://schemas.microsoft.com/office/drawing/2014/main" id="{5F185962-F064-45D4-BDC9-2D9B9416E1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 rot="21288668">
                  <a:off x="5258333" y="3287259"/>
                  <a:ext cx="733580" cy="733581"/>
                </a:xfrm>
                <a:prstGeom prst="rect">
                  <a:avLst/>
                </a:prstGeom>
              </p:spPr>
            </p:pic>
            <p:grpSp>
              <p:nvGrpSpPr>
                <p:cNvPr id="40" name="Grupa 39">
                  <a:extLst>
                    <a:ext uri="{FF2B5EF4-FFF2-40B4-BE49-F238E27FC236}">
                      <a16:creationId xmlns:a16="http://schemas.microsoft.com/office/drawing/2014/main" id="{EB252187-EDEB-44A1-ACDB-BEDD30270840}"/>
                    </a:ext>
                  </a:extLst>
                </p:cNvPr>
                <p:cNvGrpSpPr/>
                <p:nvPr/>
              </p:nvGrpSpPr>
              <p:grpSpPr>
                <a:xfrm>
                  <a:off x="5840410" y="3152618"/>
                  <a:ext cx="747170" cy="1074173"/>
                  <a:chOff x="6770602" y="530662"/>
                  <a:chExt cx="980173" cy="1317032"/>
                </a:xfrm>
              </p:grpSpPr>
              <p:pic>
                <p:nvPicPr>
                  <p:cNvPr id="41" name="Grafika 40" descr="Paleta">
                    <a:extLst>
                      <a:ext uri="{FF2B5EF4-FFF2-40B4-BE49-F238E27FC236}">
                        <a16:creationId xmlns:a16="http://schemas.microsoft.com/office/drawing/2014/main" id="{540A58EA-0D9D-448E-9AA8-BD4489D939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836375" y="933294"/>
                    <a:ext cx="914400" cy="914400"/>
                  </a:xfrm>
                  <a:prstGeom prst="rect">
                    <a:avLst/>
                  </a:prstGeom>
                </p:spPr>
              </p:pic>
              <p:pic>
                <p:nvPicPr>
                  <p:cNvPr id="42" name="Grafika 41" descr="Mały pędzel">
                    <a:extLst>
                      <a:ext uri="{FF2B5EF4-FFF2-40B4-BE49-F238E27FC236}">
                        <a16:creationId xmlns:a16="http://schemas.microsoft.com/office/drawing/2014/main" id="{5756A8F9-6B82-46AA-9E7F-4FCAE6BF583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770602" y="530662"/>
                    <a:ext cx="914400" cy="914400"/>
                  </a:xfrm>
                  <a:prstGeom prst="rect">
                    <a:avLst/>
                  </a:prstGeom>
                </p:spPr>
              </p:pic>
            </p:grpSp>
          </p:grpSp>
        </p:grpSp>
        <p:sp>
          <p:nvSpPr>
            <p:cNvPr id="48" name="Prostokąt 47">
              <a:extLst>
                <a:ext uri="{FF2B5EF4-FFF2-40B4-BE49-F238E27FC236}">
                  <a16:creationId xmlns:a16="http://schemas.microsoft.com/office/drawing/2014/main" id="{6BC404B7-27C8-4E8C-9C32-0850B4A5EC7D}"/>
                </a:ext>
              </a:extLst>
            </p:cNvPr>
            <p:cNvSpPr/>
            <p:nvPr/>
          </p:nvSpPr>
          <p:spPr>
            <a:xfrm>
              <a:off x="5364089" y="2918883"/>
              <a:ext cx="377991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Wstawianie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/...</a:t>
              </a:r>
            </a:p>
            <a:p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Kształty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Ikony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SmartArt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Wykres</a:t>
              </a:r>
              <a:endParaRPr lang="pl-P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upa 11">
            <a:extLst>
              <a:ext uri="{FF2B5EF4-FFF2-40B4-BE49-F238E27FC236}">
                <a16:creationId xmlns:a16="http://schemas.microsoft.com/office/drawing/2014/main" id="{93007E56-0F68-4240-88B3-E95CA3CCEED0}"/>
              </a:ext>
            </a:extLst>
          </p:cNvPr>
          <p:cNvGrpSpPr/>
          <p:nvPr/>
        </p:nvGrpSpPr>
        <p:grpSpPr>
          <a:xfrm>
            <a:off x="650037" y="3979761"/>
            <a:ext cx="8703440" cy="1196370"/>
            <a:chOff x="650037" y="3979761"/>
            <a:chExt cx="8703440" cy="1196370"/>
          </a:xfrm>
        </p:grpSpPr>
        <p:sp>
          <p:nvSpPr>
            <p:cNvPr id="7" name="Dowolny kształt: kształt 6">
              <a:extLst>
                <a:ext uri="{FF2B5EF4-FFF2-40B4-BE49-F238E27FC236}">
                  <a16:creationId xmlns:a16="http://schemas.microsoft.com/office/drawing/2014/main" id="{51061C8D-EB93-4C7F-9330-005A7B2F9B10}"/>
                </a:ext>
              </a:extLst>
            </p:cNvPr>
            <p:cNvSpPr/>
            <p:nvPr/>
          </p:nvSpPr>
          <p:spPr>
            <a:xfrm>
              <a:off x="650037" y="4051727"/>
              <a:ext cx="3411809" cy="1124404"/>
            </a:xfrm>
            <a:custGeom>
              <a:avLst/>
              <a:gdLst>
                <a:gd name="connsiteX0" fmla="*/ 0 w 3411808"/>
                <a:gd name="connsiteY0" fmla="*/ 393800 h 1124403"/>
                <a:gd name="connsiteX1" fmla="*/ 1565354 w 3411808"/>
                <a:gd name="connsiteY1" fmla="*/ 393800 h 1124403"/>
                <a:gd name="connsiteX2" fmla="*/ 1565354 w 3411808"/>
                <a:gd name="connsiteY2" fmla="*/ 281101 h 1124403"/>
                <a:gd name="connsiteX3" fmla="*/ 1424803 w 3411808"/>
                <a:gd name="connsiteY3" fmla="*/ 281101 h 1124403"/>
                <a:gd name="connsiteX4" fmla="*/ 1705904 w 3411808"/>
                <a:gd name="connsiteY4" fmla="*/ 0 h 1124403"/>
                <a:gd name="connsiteX5" fmla="*/ 1987005 w 3411808"/>
                <a:gd name="connsiteY5" fmla="*/ 281101 h 1124403"/>
                <a:gd name="connsiteX6" fmla="*/ 1846454 w 3411808"/>
                <a:gd name="connsiteY6" fmla="*/ 281101 h 1124403"/>
                <a:gd name="connsiteX7" fmla="*/ 1846454 w 3411808"/>
                <a:gd name="connsiteY7" fmla="*/ 393800 h 1124403"/>
                <a:gd name="connsiteX8" fmla="*/ 3411808 w 3411808"/>
                <a:gd name="connsiteY8" fmla="*/ 393800 h 1124403"/>
                <a:gd name="connsiteX9" fmla="*/ 3411808 w 3411808"/>
                <a:gd name="connsiteY9" fmla="*/ 1124403 h 1124403"/>
                <a:gd name="connsiteX10" fmla="*/ 0 w 3411808"/>
                <a:gd name="connsiteY10" fmla="*/ 1124403 h 1124403"/>
                <a:gd name="connsiteX11" fmla="*/ 0 w 3411808"/>
                <a:gd name="connsiteY11" fmla="*/ 393800 h 1124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1808" h="1124403">
                  <a:moveTo>
                    <a:pt x="3411808" y="730603"/>
                  </a:moveTo>
                  <a:lnTo>
                    <a:pt x="1846454" y="730603"/>
                  </a:lnTo>
                  <a:lnTo>
                    <a:pt x="1846454" y="843302"/>
                  </a:lnTo>
                  <a:lnTo>
                    <a:pt x="1987005" y="843302"/>
                  </a:lnTo>
                  <a:lnTo>
                    <a:pt x="1705904" y="1124402"/>
                  </a:lnTo>
                  <a:lnTo>
                    <a:pt x="1424803" y="843302"/>
                  </a:lnTo>
                  <a:lnTo>
                    <a:pt x="1565354" y="843302"/>
                  </a:lnTo>
                  <a:lnTo>
                    <a:pt x="1565354" y="730603"/>
                  </a:lnTo>
                  <a:lnTo>
                    <a:pt x="0" y="730603"/>
                  </a:lnTo>
                  <a:lnTo>
                    <a:pt x="0" y="1"/>
                  </a:lnTo>
                  <a:lnTo>
                    <a:pt x="3411808" y="1"/>
                  </a:lnTo>
                  <a:lnTo>
                    <a:pt x="3411808" y="730603"/>
                  </a:lnTo>
                  <a:close/>
                </a:path>
              </a:pathLst>
            </a:custGeom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39" tIns="142241" rIns="142241" bIns="5360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2000" b="1" kern="12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Dodaj animacje</a:t>
              </a:r>
              <a:br>
                <a:rPr lang="pl-PL" sz="2000" b="1" kern="12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</a:br>
              <a:r>
                <a:rPr lang="pl-PL" sz="2000" b="1" kern="12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i przejścia</a:t>
              </a:r>
            </a:p>
          </p:txBody>
        </p:sp>
        <p:grpSp>
          <p:nvGrpSpPr>
            <p:cNvPr id="22" name="Grupa 21">
              <a:extLst>
                <a:ext uri="{FF2B5EF4-FFF2-40B4-BE49-F238E27FC236}">
                  <a16:creationId xmlns:a16="http://schemas.microsoft.com/office/drawing/2014/main" id="{0E6D4E31-7076-49CB-8809-0FDC3573A118}"/>
                </a:ext>
              </a:extLst>
            </p:cNvPr>
            <p:cNvGrpSpPr/>
            <p:nvPr/>
          </p:nvGrpSpPr>
          <p:grpSpPr>
            <a:xfrm>
              <a:off x="3886210" y="3979761"/>
              <a:ext cx="1258500" cy="925424"/>
              <a:chOff x="5750404" y="4582563"/>
              <a:chExt cx="1258500" cy="925424"/>
            </a:xfrm>
          </p:grpSpPr>
          <p:sp>
            <p:nvSpPr>
              <p:cNvPr id="47" name="Prostokąt: zaokrąglone rogi 46">
                <a:extLst>
                  <a:ext uri="{FF2B5EF4-FFF2-40B4-BE49-F238E27FC236}">
                    <a16:creationId xmlns:a16="http://schemas.microsoft.com/office/drawing/2014/main" id="{3383B3A7-EE65-4723-B573-351BEA2C3DC6}"/>
                  </a:ext>
                </a:extLst>
              </p:cNvPr>
              <p:cNvSpPr/>
              <p:nvPr/>
            </p:nvSpPr>
            <p:spPr>
              <a:xfrm>
                <a:off x="5750404" y="4582563"/>
                <a:ext cx="1258500" cy="925424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43" name="Grupa 42">
                <a:extLst>
                  <a:ext uri="{FF2B5EF4-FFF2-40B4-BE49-F238E27FC236}">
                    <a16:creationId xmlns:a16="http://schemas.microsoft.com/office/drawing/2014/main" id="{7794BF19-1E46-4448-A2B3-CC0092F33F48}"/>
                  </a:ext>
                </a:extLst>
              </p:cNvPr>
              <p:cNvGrpSpPr/>
              <p:nvPr/>
            </p:nvGrpSpPr>
            <p:grpSpPr>
              <a:xfrm>
                <a:off x="5893559" y="4636220"/>
                <a:ext cx="910689" cy="846722"/>
                <a:chOff x="3165816" y="3870808"/>
                <a:chExt cx="1060681" cy="986179"/>
              </a:xfrm>
            </p:grpSpPr>
            <p:pic>
              <p:nvPicPr>
                <p:cNvPr id="44" name="Grafika 43" descr="Chodzenie">
                  <a:extLst>
                    <a:ext uri="{FF2B5EF4-FFF2-40B4-BE49-F238E27FC236}">
                      <a16:creationId xmlns:a16="http://schemas.microsoft.com/office/drawing/2014/main" id="{D9017519-0AD1-43B5-8695-EDE55B1276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65816" y="3870808"/>
                  <a:ext cx="792693" cy="792693"/>
                </a:xfrm>
                <a:prstGeom prst="rect">
                  <a:avLst/>
                </a:prstGeom>
              </p:spPr>
            </p:pic>
            <p:pic>
              <p:nvPicPr>
                <p:cNvPr id="45" name="Grafika 44" descr="Bieg">
                  <a:extLst>
                    <a:ext uri="{FF2B5EF4-FFF2-40B4-BE49-F238E27FC236}">
                      <a16:creationId xmlns:a16="http://schemas.microsoft.com/office/drawing/2014/main" id="{DFB8566A-E84A-424A-ADC4-80476AE212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20891" y="4151382"/>
                  <a:ext cx="705606" cy="705605"/>
                </a:xfrm>
                <a:prstGeom prst="rect">
                  <a:avLst/>
                </a:prstGeom>
              </p:spPr>
            </p:pic>
          </p:grpSp>
        </p:grpSp>
        <p:sp>
          <p:nvSpPr>
            <p:cNvPr id="52" name="Prostokąt 51">
              <a:extLst>
                <a:ext uri="{FF2B5EF4-FFF2-40B4-BE49-F238E27FC236}">
                  <a16:creationId xmlns:a16="http://schemas.microsoft.com/office/drawing/2014/main" id="{73EAB21D-AA51-473F-99B4-6AA8BEB3C610}"/>
                </a:ext>
              </a:extLst>
            </p:cNvPr>
            <p:cNvSpPr/>
            <p:nvPr/>
          </p:nvSpPr>
          <p:spPr>
            <a:xfrm>
              <a:off x="5364088" y="4067684"/>
              <a:ext cx="398938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Animacje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Okienko animacji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Chronometraż, Przejścia</a:t>
              </a:r>
              <a:endParaRPr lang="pl-P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upa 13">
            <a:extLst>
              <a:ext uri="{FF2B5EF4-FFF2-40B4-BE49-F238E27FC236}">
                <a16:creationId xmlns:a16="http://schemas.microsoft.com/office/drawing/2014/main" id="{47A409CC-A576-4AB1-9A3B-5BF927B80592}"/>
              </a:ext>
            </a:extLst>
          </p:cNvPr>
          <p:cNvGrpSpPr/>
          <p:nvPr/>
        </p:nvGrpSpPr>
        <p:grpSpPr>
          <a:xfrm>
            <a:off x="650037" y="5077243"/>
            <a:ext cx="8234880" cy="1047980"/>
            <a:chOff x="650037" y="5077243"/>
            <a:chExt cx="8234880" cy="1047980"/>
          </a:xfrm>
        </p:grpSpPr>
        <p:sp>
          <p:nvSpPr>
            <p:cNvPr id="6" name="Dowolny kształt: kształt 5">
              <a:extLst>
                <a:ext uri="{FF2B5EF4-FFF2-40B4-BE49-F238E27FC236}">
                  <a16:creationId xmlns:a16="http://schemas.microsoft.com/office/drawing/2014/main" id="{9F6F9C61-DE95-4966-A0FD-79E8D81CBD0E}"/>
                </a:ext>
              </a:extLst>
            </p:cNvPr>
            <p:cNvSpPr/>
            <p:nvPr/>
          </p:nvSpPr>
          <p:spPr>
            <a:xfrm>
              <a:off x="650037" y="5165165"/>
              <a:ext cx="3411808" cy="731081"/>
            </a:xfrm>
            <a:custGeom>
              <a:avLst/>
              <a:gdLst>
                <a:gd name="connsiteX0" fmla="*/ 0 w 3411808"/>
                <a:gd name="connsiteY0" fmla="*/ 0 h 731081"/>
                <a:gd name="connsiteX1" fmla="*/ 3411808 w 3411808"/>
                <a:gd name="connsiteY1" fmla="*/ 0 h 731081"/>
                <a:gd name="connsiteX2" fmla="*/ 3411808 w 3411808"/>
                <a:gd name="connsiteY2" fmla="*/ 731081 h 731081"/>
                <a:gd name="connsiteX3" fmla="*/ 0 w 3411808"/>
                <a:gd name="connsiteY3" fmla="*/ 731081 h 731081"/>
                <a:gd name="connsiteX4" fmla="*/ 0 w 3411808"/>
                <a:gd name="connsiteY4" fmla="*/ 0 h 731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1808" h="731081">
                  <a:moveTo>
                    <a:pt x="0" y="0"/>
                  </a:moveTo>
                  <a:lnTo>
                    <a:pt x="3411808" y="0"/>
                  </a:lnTo>
                  <a:lnTo>
                    <a:pt x="3411808" y="731081"/>
                  </a:lnTo>
                  <a:lnTo>
                    <a:pt x="0" y="731081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l-PL" sz="2000" b="1" kern="12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Dopracuj szczegóły</a:t>
              </a:r>
            </a:p>
          </p:txBody>
        </p:sp>
        <p:grpSp>
          <p:nvGrpSpPr>
            <p:cNvPr id="26" name="Grupa 25">
              <a:extLst>
                <a:ext uri="{FF2B5EF4-FFF2-40B4-BE49-F238E27FC236}">
                  <a16:creationId xmlns:a16="http://schemas.microsoft.com/office/drawing/2014/main" id="{2689645F-EA0E-41CC-B0A3-EC735E094ED8}"/>
                </a:ext>
              </a:extLst>
            </p:cNvPr>
            <p:cNvGrpSpPr/>
            <p:nvPr/>
          </p:nvGrpSpPr>
          <p:grpSpPr>
            <a:xfrm>
              <a:off x="3886210" y="5077243"/>
              <a:ext cx="1258500" cy="925424"/>
              <a:chOff x="3745569" y="5617632"/>
              <a:chExt cx="1258500" cy="925424"/>
            </a:xfrm>
          </p:grpSpPr>
          <p:sp>
            <p:nvSpPr>
              <p:cNvPr id="51" name="Prostokąt: zaokrąglone rogi 50">
                <a:extLst>
                  <a:ext uri="{FF2B5EF4-FFF2-40B4-BE49-F238E27FC236}">
                    <a16:creationId xmlns:a16="http://schemas.microsoft.com/office/drawing/2014/main" id="{42915FB3-A589-43D2-93A1-2FDE6B537493}"/>
                  </a:ext>
                </a:extLst>
              </p:cNvPr>
              <p:cNvSpPr/>
              <p:nvPr/>
            </p:nvSpPr>
            <p:spPr>
              <a:xfrm>
                <a:off x="3745569" y="5617632"/>
                <a:ext cx="1258500" cy="925424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25" name="Grupa 24">
                <a:extLst>
                  <a:ext uri="{FF2B5EF4-FFF2-40B4-BE49-F238E27FC236}">
                    <a16:creationId xmlns:a16="http://schemas.microsoft.com/office/drawing/2014/main" id="{9AD26E09-916B-4074-9D9A-E171A6269751}"/>
                  </a:ext>
                </a:extLst>
              </p:cNvPr>
              <p:cNvGrpSpPr/>
              <p:nvPr/>
            </p:nvGrpSpPr>
            <p:grpSpPr>
              <a:xfrm>
                <a:off x="3842965" y="5738599"/>
                <a:ext cx="1060844" cy="741508"/>
                <a:chOff x="6648902" y="5211271"/>
                <a:chExt cx="1060844" cy="741508"/>
              </a:xfrm>
            </p:grpSpPr>
            <p:pic>
              <p:nvPicPr>
                <p:cNvPr id="49" name="Grafika 48" descr="Puzzle">
                  <a:extLst>
                    <a:ext uri="{FF2B5EF4-FFF2-40B4-BE49-F238E27FC236}">
                      <a16:creationId xmlns:a16="http://schemas.microsoft.com/office/drawing/2014/main" id="{841DC5A2-0823-4A2D-B963-C39D3969325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48902" y="5211271"/>
                  <a:ext cx="619495" cy="619495"/>
                </a:xfrm>
                <a:prstGeom prst="rect">
                  <a:avLst/>
                </a:prstGeom>
              </p:spPr>
            </p:pic>
            <p:pic>
              <p:nvPicPr>
                <p:cNvPr id="50" name="Grafika 49" descr="Budzik">
                  <a:extLst>
                    <a:ext uri="{FF2B5EF4-FFF2-40B4-BE49-F238E27FC236}">
                      <a16:creationId xmlns:a16="http://schemas.microsoft.com/office/drawing/2014/main" id="{9B85E175-541C-4114-9F36-606DA3D56A9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2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90251" y="5333284"/>
                  <a:ext cx="619495" cy="619495"/>
                </a:xfrm>
                <a:prstGeom prst="rect">
                  <a:avLst/>
                </a:prstGeom>
              </p:spPr>
            </p:pic>
          </p:grpSp>
        </p:grpSp>
        <p:sp>
          <p:nvSpPr>
            <p:cNvPr id="53" name="Prostokąt 52">
              <a:extLst>
                <a:ext uri="{FF2B5EF4-FFF2-40B4-BE49-F238E27FC236}">
                  <a16:creationId xmlns:a16="http://schemas.microsoft.com/office/drawing/2014/main" id="{41A5C32B-5500-4B9E-8199-6AFAC96B857B}"/>
                </a:ext>
              </a:extLst>
            </p:cNvPr>
            <p:cNvSpPr/>
            <p:nvPr/>
          </p:nvSpPr>
          <p:spPr>
            <a:xfrm>
              <a:off x="5364088" y="5201893"/>
              <a:ext cx="352082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Shift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+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Enter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Ctrl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+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strzałka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Linie siatki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Położenie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Wyrównaj</a:t>
              </a:r>
              <a:r>
                <a:rPr lang="pl-PL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pl-PL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Rozmieść</a:t>
              </a:r>
              <a:endParaRPr lang="pl-P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541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EAE2C5-3B5A-4D2B-BCD7-A19A04F1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752" cy="1083329"/>
          </a:xfrm>
        </p:spPr>
        <p:txBody>
          <a:bodyPr/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DODAWANIE Dźwięków i filmów</a:t>
            </a:r>
            <a:b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Uatrakcyjnij prezentację dodając multimedia</a:t>
            </a:r>
          </a:p>
        </p:txBody>
      </p:sp>
      <p:sp>
        <p:nvSpPr>
          <p:cNvPr id="10" name="Owal 9">
            <a:extLst>
              <a:ext uri="{FF2B5EF4-FFF2-40B4-BE49-F238E27FC236}">
                <a16:creationId xmlns:a16="http://schemas.microsoft.com/office/drawing/2014/main" id="{4DD19094-01A1-4621-9FA4-6C562CD5749E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11" name="Grafika 10" descr="Głośność">
            <a:extLst>
              <a:ext uri="{FF2B5EF4-FFF2-40B4-BE49-F238E27FC236}">
                <a16:creationId xmlns:a16="http://schemas.microsoft.com/office/drawing/2014/main" id="{149B3E43-D9AF-4147-86E0-4BC93A006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95187" y="375741"/>
            <a:ext cx="576000" cy="576000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F469EDA9-2F14-46A8-907F-079B98B46515}"/>
              </a:ext>
            </a:extLst>
          </p:cNvPr>
          <p:cNvSpPr txBox="1"/>
          <p:nvPr/>
        </p:nvSpPr>
        <p:spPr>
          <a:xfrm>
            <a:off x="6159426" y="219630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latin typeface="Arial" panose="020B0604020202020204" pitchFamily="34" charset="0"/>
              </a:rPr>
              <a:t>Dodaj dźwięk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FC75A67B-7168-4626-B1BE-11B6EAEA1F40}"/>
              </a:ext>
            </a:extLst>
          </p:cNvPr>
          <p:cNvSpPr txBox="1"/>
          <p:nvPr/>
        </p:nvSpPr>
        <p:spPr>
          <a:xfrm>
            <a:off x="3200186" y="5041097"/>
            <a:ext cx="2990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>
                <a:latin typeface="Arial" panose="020B0604020202020204" pitchFamily="34" charset="0"/>
              </a:rPr>
              <a:t>Dodaj film, np. nagraną zawartość ekranu</a:t>
            </a:r>
          </a:p>
        </p:txBody>
      </p:sp>
      <p:grpSp>
        <p:nvGrpSpPr>
          <p:cNvPr id="20" name="Grupa 19">
            <a:extLst>
              <a:ext uri="{FF2B5EF4-FFF2-40B4-BE49-F238E27FC236}">
                <a16:creationId xmlns:a16="http://schemas.microsoft.com/office/drawing/2014/main" id="{D325EE52-B6AC-412F-91B5-3A9E6828BDED}"/>
              </a:ext>
            </a:extLst>
          </p:cNvPr>
          <p:cNvGrpSpPr/>
          <p:nvPr/>
        </p:nvGrpSpPr>
        <p:grpSpPr>
          <a:xfrm>
            <a:off x="2007361" y="2055855"/>
            <a:ext cx="3600450" cy="2225730"/>
            <a:chOff x="467544" y="2049722"/>
            <a:chExt cx="3600450" cy="2225730"/>
          </a:xfrm>
        </p:grpSpPr>
        <p:sp>
          <p:nvSpPr>
            <p:cNvPr id="13" name="pole tekstowe 6">
              <a:extLst>
                <a:ext uri="{FF2B5EF4-FFF2-40B4-BE49-F238E27FC236}">
                  <a16:creationId xmlns:a16="http://schemas.microsoft.com/office/drawing/2014/main" id="{FB048CB8-70D8-45D5-B9BA-264D044FBF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544" y="2049722"/>
              <a:ext cx="3600450" cy="2225730"/>
            </a:xfrm>
            <a:prstGeom prst="roundRect">
              <a:avLst/>
            </a:prstGeom>
            <a:solidFill>
              <a:srgbClr val="FFFFFF"/>
            </a:solidFill>
            <a:ln w="28575">
              <a:solidFill>
                <a:schemeClr val="accent5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pl-PL" altLang="pl-PL" dirty="0"/>
            </a:p>
          </p:txBody>
        </p:sp>
        <p:pic>
          <p:nvPicPr>
            <p:cNvPr id="7" name="Obraz 6">
              <a:extLst>
                <a:ext uri="{FF2B5EF4-FFF2-40B4-BE49-F238E27FC236}">
                  <a16:creationId xmlns:a16="http://schemas.microsoft.com/office/drawing/2014/main" id="{BFFB407B-30FD-4549-872F-85BBEEC36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3911" y="2280133"/>
              <a:ext cx="1152128" cy="4088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Obraz 7">
              <a:extLst>
                <a:ext uri="{FF2B5EF4-FFF2-40B4-BE49-F238E27FC236}">
                  <a16:creationId xmlns:a16="http://schemas.microsoft.com/office/drawing/2014/main" id="{294CE530-29DA-4864-9B1D-CD00AA26D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5978" y="2754208"/>
              <a:ext cx="2743434" cy="1335428"/>
            </a:xfrm>
            <a:prstGeom prst="rect">
              <a:avLst/>
            </a:prstGeom>
            <a:ln>
              <a:noFill/>
            </a:ln>
          </p:spPr>
        </p:pic>
      </p:grpSp>
      <p:cxnSp>
        <p:nvCxnSpPr>
          <p:cNvPr id="14" name="Łącznik prosty ze strzałką 13">
            <a:extLst>
              <a:ext uri="{FF2B5EF4-FFF2-40B4-BE49-F238E27FC236}">
                <a16:creationId xmlns:a16="http://schemas.microsoft.com/office/drawing/2014/main" id="{1F0C8E60-B96A-4DB8-A606-3B522AAD0D1B}"/>
              </a:ext>
            </a:extLst>
          </p:cNvPr>
          <p:cNvCxnSpPr>
            <a:cxnSpLocks/>
          </p:cNvCxnSpPr>
          <p:nvPr/>
        </p:nvCxnSpPr>
        <p:spPr>
          <a:xfrm flipV="1">
            <a:off x="3405836" y="2439766"/>
            <a:ext cx="2678332" cy="411982"/>
          </a:xfrm>
          <a:prstGeom prst="straightConnector1">
            <a:avLst/>
          </a:prstGeom>
          <a:ln w="190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>
            <a:extLst>
              <a:ext uri="{FF2B5EF4-FFF2-40B4-BE49-F238E27FC236}">
                <a16:creationId xmlns:a16="http://schemas.microsoft.com/office/drawing/2014/main" id="{407D712A-A2C1-4768-907B-B3A13413D389}"/>
              </a:ext>
            </a:extLst>
          </p:cNvPr>
          <p:cNvCxnSpPr>
            <a:cxnSpLocks/>
          </p:cNvCxnSpPr>
          <p:nvPr/>
        </p:nvCxnSpPr>
        <p:spPr>
          <a:xfrm>
            <a:off x="4714044" y="3310142"/>
            <a:ext cx="2150091" cy="434409"/>
          </a:xfrm>
          <a:prstGeom prst="straightConnector1">
            <a:avLst/>
          </a:prstGeom>
          <a:ln w="190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39B71AC5-9597-4393-9972-B48C742E8C6D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1439021" y="3428055"/>
            <a:ext cx="716774" cy="1005086"/>
          </a:xfrm>
          <a:prstGeom prst="straightConnector1">
            <a:avLst/>
          </a:prstGeom>
          <a:ln w="190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Obraz 33">
            <a:extLst>
              <a:ext uri="{FF2B5EF4-FFF2-40B4-BE49-F238E27FC236}">
                <a16:creationId xmlns:a16="http://schemas.microsoft.com/office/drawing/2014/main" id="{D78F089A-688A-4708-9ED2-698F3B8D85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96290" y="2115450"/>
            <a:ext cx="609653" cy="609653"/>
          </a:xfrm>
          <a:prstGeom prst="rect">
            <a:avLst/>
          </a:prstGeom>
        </p:spPr>
      </p:pic>
      <p:pic>
        <p:nvPicPr>
          <p:cNvPr id="19" name="Scratch">
            <a:hlinkClick r:id="" action="ppaction://media"/>
            <a:extLst>
              <a:ext uri="{FF2B5EF4-FFF2-40B4-BE49-F238E27FC236}">
                <a16:creationId xmlns:a16="http://schemas.microsoft.com/office/drawing/2014/main" id="{44D91065-FF2C-4AC3-92ED-E55614DC547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51520" y="4511996"/>
            <a:ext cx="2743434" cy="2197214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21" name="Nagranie zawartości ekranu 20">
            <a:hlinkClick r:id="" action="ppaction://media"/>
            <a:extLst>
              <a:ext uri="{FF2B5EF4-FFF2-40B4-BE49-F238E27FC236}">
                <a16:creationId xmlns:a16="http://schemas.microsoft.com/office/drawing/2014/main" id="{270B0578-D676-4D57-BC01-173A6D56A2A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970702" y="3862182"/>
            <a:ext cx="2952879" cy="1667146"/>
          </a:xfrm>
          <a:prstGeom prst="rect">
            <a:avLst/>
          </a:prstGeom>
          <a:ln>
            <a:solidFill>
              <a:schemeClr val="accent5"/>
            </a:solidFill>
          </a:ln>
        </p:spPr>
      </p:pic>
    </p:spTree>
    <p:extLst>
      <p:ext uri="{BB962C8B-B14F-4D97-AF65-F5344CB8AC3E}">
        <p14:creationId xmlns:p14="http://schemas.microsoft.com/office/powerpoint/2010/main" val="260707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3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91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 fullScrn="1"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ED3FC919-E040-4E20-970A-3DB121AB1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752" cy="1083329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WYBIERANIE FORMATU PLIKU</a:t>
            </a:r>
            <a:b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Formaty i ich zastosowanie</a:t>
            </a:r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8B5C17CC-E992-40CB-A8CB-EDAE18CA9FFF}"/>
              </a:ext>
            </a:extLst>
          </p:cNvPr>
          <p:cNvGrpSpPr/>
          <p:nvPr/>
        </p:nvGrpSpPr>
        <p:grpSpPr>
          <a:xfrm>
            <a:off x="467544" y="1624564"/>
            <a:ext cx="3731698" cy="2579930"/>
            <a:chOff x="467544" y="1624564"/>
            <a:chExt cx="3731698" cy="2579930"/>
          </a:xfrm>
        </p:grpSpPr>
        <p:sp>
          <p:nvSpPr>
            <p:cNvPr id="8" name="Prostokąt: zaokrąglone rogi 7">
              <a:extLst>
                <a:ext uri="{FF2B5EF4-FFF2-40B4-BE49-F238E27FC236}">
                  <a16:creationId xmlns:a16="http://schemas.microsoft.com/office/drawing/2014/main" id="{54CB2EFF-AAC7-4136-830D-1EFA4D38E736}"/>
                </a:ext>
              </a:extLst>
            </p:cNvPr>
            <p:cNvSpPr/>
            <p:nvPr/>
          </p:nvSpPr>
          <p:spPr>
            <a:xfrm>
              <a:off x="851242" y="2476494"/>
              <a:ext cx="3348000" cy="172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4000" rtlCol="0" anchor="ctr"/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Możliwość późniejszej edycji prezentacji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Prezentowanie przez prelegenta </a:t>
              </a:r>
            </a:p>
          </p:txBody>
        </p:sp>
        <p:sp>
          <p:nvSpPr>
            <p:cNvPr id="7" name="Prostokąt: zaokrąglone rogi 6">
              <a:extLst>
                <a:ext uri="{FF2B5EF4-FFF2-40B4-BE49-F238E27FC236}">
                  <a16:creationId xmlns:a16="http://schemas.microsoft.com/office/drawing/2014/main" id="{4F5A4C0B-090C-4146-B0B8-635CE6D3FA65}"/>
                </a:ext>
              </a:extLst>
            </p:cNvPr>
            <p:cNvSpPr/>
            <p:nvPr/>
          </p:nvSpPr>
          <p:spPr>
            <a:xfrm>
              <a:off x="467544" y="1624564"/>
              <a:ext cx="2808312" cy="1192260"/>
            </a:xfrm>
            <a:prstGeom prst="roundRect">
              <a:avLst/>
            </a:prstGeom>
            <a:solidFill>
              <a:srgbClr val="DFB7B7"/>
            </a:solidFill>
            <a:ln w="38100">
              <a:solidFill>
                <a:srgbClr val="C0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prezentacja programu Microsoft PowerPoint</a:t>
              </a:r>
            </a:p>
            <a:p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(rozszerzenie </a:t>
              </a:r>
              <a:r>
                <a:rPr lang="pl-PL" b="1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ppt</a:t>
              </a:r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, </a:t>
              </a:r>
              <a:r>
                <a:rPr lang="pl-PL" b="1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pptx</a:t>
              </a:r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)</a:t>
              </a:r>
            </a:p>
          </p:txBody>
        </p:sp>
      </p:grpSp>
      <p:grpSp>
        <p:nvGrpSpPr>
          <p:cNvPr id="3" name="Grupa 2">
            <a:extLst>
              <a:ext uri="{FF2B5EF4-FFF2-40B4-BE49-F238E27FC236}">
                <a16:creationId xmlns:a16="http://schemas.microsoft.com/office/drawing/2014/main" id="{3AEDCB48-23C6-461C-B40E-67BED96F8F75}"/>
              </a:ext>
            </a:extLst>
          </p:cNvPr>
          <p:cNvGrpSpPr/>
          <p:nvPr/>
        </p:nvGrpSpPr>
        <p:grpSpPr>
          <a:xfrm>
            <a:off x="4833546" y="1624564"/>
            <a:ext cx="3686176" cy="2596524"/>
            <a:chOff x="4833546" y="1624564"/>
            <a:chExt cx="3686176" cy="2596524"/>
          </a:xfrm>
        </p:grpSpPr>
        <p:sp>
          <p:nvSpPr>
            <p:cNvPr id="13" name="Prostokąt: zaokrąglone rogi 12">
              <a:extLst>
                <a:ext uri="{FF2B5EF4-FFF2-40B4-BE49-F238E27FC236}">
                  <a16:creationId xmlns:a16="http://schemas.microsoft.com/office/drawing/2014/main" id="{75DA053B-8984-4FC0-91B8-B786BB27C23D}"/>
                </a:ext>
              </a:extLst>
            </p:cNvPr>
            <p:cNvSpPr/>
            <p:nvPr/>
          </p:nvSpPr>
          <p:spPr>
            <a:xfrm>
              <a:off x="5171722" y="2493088"/>
              <a:ext cx="3348000" cy="172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4000" rtlCol="0" anchor="ctr"/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Prezentacja samouruchamiająca się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Brak możliwości edycji</a:t>
              </a:r>
            </a:p>
          </p:txBody>
        </p:sp>
        <p:sp>
          <p:nvSpPr>
            <p:cNvPr id="14" name="Prostokąt: zaokrąglone rogi 13">
              <a:extLst>
                <a:ext uri="{FF2B5EF4-FFF2-40B4-BE49-F238E27FC236}">
                  <a16:creationId xmlns:a16="http://schemas.microsoft.com/office/drawing/2014/main" id="{F8F52437-1586-483F-84C5-70E924347B0A}"/>
                </a:ext>
              </a:extLst>
            </p:cNvPr>
            <p:cNvSpPr/>
            <p:nvPr/>
          </p:nvSpPr>
          <p:spPr>
            <a:xfrm>
              <a:off x="4833546" y="1624564"/>
              <a:ext cx="2897290" cy="1189888"/>
            </a:xfrm>
            <a:prstGeom prst="roundRect">
              <a:avLst/>
            </a:prstGeom>
            <a:solidFill>
              <a:srgbClr val="DFB7B7"/>
            </a:solidFill>
            <a:ln w="38100">
              <a:solidFill>
                <a:srgbClr val="C0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pokaz programu Microsoft PowerPoint (rozszerzenie </a:t>
              </a:r>
              <a:r>
                <a:rPr lang="pl-PL" b="1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pps</a:t>
              </a:r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, </a:t>
              </a:r>
              <a:r>
                <a:rPr lang="pl-PL" b="1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ppsx</a:t>
              </a:r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)</a:t>
              </a:r>
            </a:p>
          </p:txBody>
        </p:sp>
      </p:grpSp>
      <p:grpSp>
        <p:nvGrpSpPr>
          <p:cNvPr id="5" name="Grupa 4">
            <a:extLst>
              <a:ext uri="{FF2B5EF4-FFF2-40B4-BE49-F238E27FC236}">
                <a16:creationId xmlns:a16="http://schemas.microsoft.com/office/drawing/2014/main" id="{33D774F1-DEAE-472C-BC1A-06F16A99DED9}"/>
              </a:ext>
            </a:extLst>
          </p:cNvPr>
          <p:cNvGrpSpPr/>
          <p:nvPr/>
        </p:nvGrpSpPr>
        <p:grpSpPr>
          <a:xfrm>
            <a:off x="467544" y="4346678"/>
            <a:ext cx="3686175" cy="2322681"/>
            <a:chOff x="467544" y="4346678"/>
            <a:chExt cx="3686175" cy="2322681"/>
          </a:xfrm>
        </p:grpSpPr>
        <p:sp>
          <p:nvSpPr>
            <p:cNvPr id="15" name="Prostokąt: zaokrąglone rogi 14">
              <a:extLst>
                <a:ext uri="{FF2B5EF4-FFF2-40B4-BE49-F238E27FC236}">
                  <a16:creationId xmlns:a16="http://schemas.microsoft.com/office/drawing/2014/main" id="{AC3AB2E6-74E1-4772-AA28-6DD8FE97A8E7}"/>
                </a:ext>
              </a:extLst>
            </p:cNvPr>
            <p:cNvSpPr/>
            <p:nvPr/>
          </p:nvSpPr>
          <p:spPr>
            <a:xfrm>
              <a:off x="805719" y="4941359"/>
              <a:ext cx="3348000" cy="172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4000" rtlCol="0" anchor="ctr"/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Eksport jednego lub wszystkich slajdów do plików graficznych</a:t>
              </a:r>
            </a:p>
          </p:txBody>
        </p:sp>
        <p:sp>
          <p:nvSpPr>
            <p:cNvPr id="16" name="Prostokąt: zaokrąglone rogi 15">
              <a:extLst>
                <a:ext uri="{FF2B5EF4-FFF2-40B4-BE49-F238E27FC236}">
                  <a16:creationId xmlns:a16="http://schemas.microsoft.com/office/drawing/2014/main" id="{8C9F60D0-A60A-440A-AC46-775D28DD585F}"/>
                </a:ext>
              </a:extLst>
            </p:cNvPr>
            <p:cNvSpPr/>
            <p:nvPr/>
          </p:nvSpPr>
          <p:spPr>
            <a:xfrm>
              <a:off x="467544" y="4346678"/>
              <a:ext cx="2520278" cy="972000"/>
            </a:xfrm>
            <a:prstGeom prst="roundRect">
              <a:avLst/>
            </a:prstGeom>
            <a:solidFill>
              <a:srgbClr val="DFB7B7"/>
            </a:solidFill>
            <a:ln w="38100">
              <a:solidFill>
                <a:srgbClr val="C0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formaty</a:t>
              </a:r>
            </a:p>
            <a:p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GIF, JPG, BMP</a:t>
              </a:r>
            </a:p>
          </p:txBody>
        </p:sp>
      </p:grpSp>
      <p:grpSp>
        <p:nvGrpSpPr>
          <p:cNvPr id="6" name="Grupa 5">
            <a:extLst>
              <a:ext uri="{FF2B5EF4-FFF2-40B4-BE49-F238E27FC236}">
                <a16:creationId xmlns:a16="http://schemas.microsoft.com/office/drawing/2014/main" id="{7E09207F-87AA-463D-AF3E-8ACE6001914A}"/>
              </a:ext>
            </a:extLst>
          </p:cNvPr>
          <p:cNvGrpSpPr/>
          <p:nvPr/>
        </p:nvGrpSpPr>
        <p:grpSpPr>
          <a:xfrm>
            <a:off x="4833546" y="4346678"/>
            <a:ext cx="3686176" cy="2322682"/>
            <a:chOff x="4833546" y="4346678"/>
            <a:chExt cx="3686176" cy="2322682"/>
          </a:xfrm>
        </p:grpSpPr>
        <p:sp>
          <p:nvSpPr>
            <p:cNvPr id="17" name="Prostokąt: zaokrąglone rogi 16">
              <a:extLst>
                <a:ext uri="{FF2B5EF4-FFF2-40B4-BE49-F238E27FC236}">
                  <a16:creationId xmlns:a16="http://schemas.microsoft.com/office/drawing/2014/main" id="{D29BF613-6615-4A31-9612-53417A886E23}"/>
                </a:ext>
              </a:extLst>
            </p:cNvPr>
            <p:cNvSpPr/>
            <p:nvPr/>
          </p:nvSpPr>
          <p:spPr>
            <a:xfrm>
              <a:off x="5171722" y="4941360"/>
              <a:ext cx="3348000" cy="172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24000" rtlCol="0" anchor="ctr"/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Umożliwia obejrzenie slajdów (bez animacji) przy braku zainstalowanego programu MS PowerPoint</a:t>
              </a:r>
            </a:p>
          </p:txBody>
        </p:sp>
        <p:sp>
          <p:nvSpPr>
            <p:cNvPr id="18" name="Prostokąt: zaokrąglone rogi 17">
              <a:extLst>
                <a:ext uri="{FF2B5EF4-FFF2-40B4-BE49-F238E27FC236}">
                  <a16:creationId xmlns:a16="http://schemas.microsoft.com/office/drawing/2014/main" id="{814125A9-5F38-4D3D-980D-802CCEE4518F}"/>
                </a:ext>
              </a:extLst>
            </p:cNvPr>
            <p:cNvSpPr/>
            <p:nvPr/>
          </p:nvSpPr>
          <p:spPr>
            <a:xfrm>
              <a:off x="4833546" y="4346678"/>
              <a:ext cx="2520278" cy="972000"/>
            </a:xfrm>
            <a:prstGeom prst="roundRect">
              <a:avLst/>
            </a:prstGeom>
            <a:solidFill>
              <a:srgbClr val="DFB7B7"/>
            </a:solidFill>
            <a:ln w="38100">
              <a:solidFill>
                <a:srgbClr val="C0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format </a:t>
              </a:r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PDF</a:t>
              </a:r>
            </a:p>
          </p:txBody>
        </p:sp>
      </p:grpSp>
      <p:sp>
        <p:nvSpPr>
          <p:cNvPr id="19" name="Owal 18">
            <a:extLst>
              <a:ext uri="{FF2B5EF4-FFF2-40B4-BE49-F238E27FC236}">
                <a16:creationId xmlns:a16="http://schemas.microsoft.com/office/drawing/2014/main" id="{EAE5AE97-D314-4513-A52F-9831DFD72836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20" name="Grafika 19" descr="Dyskietka">
            <a:extLst>
              <a:ext uri="{FF2B5EF4-FFF2-40B4-BE49-F238E27FC236}">
                <a16:creationId xmlns:a16="http://schemas.microsoft.com/office/drawing/2014/main" id="{ECA2A264-6D60-48E4-BB4F-0E5246A38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95187" y="394765"/>
            <a:ext cx="576000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5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CC2811EB-85F8-4C30-B947-974963753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99" y="2276210"/>
            <a:ext cx="4067568" cy="4058303"/>
          </a:xfrm>
          <a:prstGeom prst="rect">
            <a:avLst/>
          </a:prstGeom>
          <a:solidFill>
            <a:srgbClr val="C00000"/>
          </a:solidFill>
          <a:ln>
            <a:solidFill>
              <a:schemeClr val="accent2"/>
            </a:solidFill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A8EAE2C5-3B5A-4D2B-BCD7-A19A04F1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8000"/>
            <a:ext cx="7989752" cy="1083329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Drukowanie Materiałów </a:t>
            </a:r>
            <a:b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informacyjnych i notatek</a:t>
            </a:r>
          </a:p>
        </p:txBody>
      </p:sp>
      <p:sp>
        <p:nvSpPr>
          <p:cNvPr id="7" name="Owal 6">
            <a:extLst>
              <a:ext uri="{FF2B5EF4-FFF2-40B4-BE49-F238E27FC236}">
                <a16:creationId xmlns:a16="http://schemas.microsoft.com/office/drawing/2014/main" id="{177887A8-16F2-473E-A751-232A28D896CA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8" name="Grafika 7" descr="Drukarka">
            <a:extLst>
              <a:ext uri="{FF2B5EF4-FFF2-40B4-BE49-F238E27FC236}">
                <a16:creationId xmlns:a16="http://schemas.microsoft.com/office/drawing/2014/main" id="{0F16FF62-3931-4A95-AE2B-EC1B674678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95187" y="375741"/>
            <a:ext cx="576000" cy="576000"/>
          </a:xfrm>
          <a:prstGeom prst="rect">
            <a:avLst/>
          </a:prstGeom>
        </p:spPr>
      </p:pic>
      <p:grpSp>
        <p:nvGrpSpPr>
          <p:cNvPr id="4" name="Grupa 3">
            <a:extLst>
              <a:ext uri="{FF2B5EF4-FFF2-40B4-BE49-F238E27FC236}">
                <a16:creationId xmlns:a16="http://schemas.microsoft.com/office/drawing/2014/main" id="{F35F7AF4-89A0-4FFC-8B67-C1A18C87CA6A}"/>
              </a:ext>
            </a:extLst>
          </p:cNvPr>
          <p:cNvGrpSpPr/>
          <p:nvPr/>
        </p:nvGrpSpPr>
        <p:grpSpPr>
          <a:xfrm>
            <a:off x="179025" y="2276210"/>
            <a:ext cx="2076290" cy="1368814"/>
            <a:chOff x="179025" y="2276210"/>
            <a:chExt cx="2076290" cy="1368814"/>
          </a:xfrm>
        </p:grpSpPr>
        <p:sp>
          <p:nvSpPr>
            <p:cNvPr id="3" name="Prostokąt: zaokrąglone rogi 2">
              <a:extLst>
                <a:ext uri="{FF2B5EF4-FFF2-40B4-BE49-F238E27FC236}">
                  <a16:creationId xmlns:a16="http://schemas.microsoft.com/office/drawing/2014/main" id="{6D4B4985-E92C-4BF3-B62B-3E1AC3FB597C}"/>
                </a:ext>
              </a:extLst>
            </p:cNvPr>
            <p:cNvSpPr/>
            <p:nvPr/>
          </p:nvSpPr>
          <p:spPr>
            <a:xfrm>
              <a:off x="179025" y="2418952"/>
              <a:ext cx="2076290" cy="108332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" name="Objaśnienie: linia bez obramowania 15">
              <a:extLst>
                <a:ext uri="{FF2B5EF4-FFF2-40B4-BE49-F238E27FC236}">
                  <a16:creationId xmlns:a16="http://schemas.microsoft.com/office/drawing/2014/main" id="{2D862A66-5D8E-4520-B59F-31A8DA393F5D}"/>
                </a:ext>
              </a:extLst>
            </p:cNvPr>
            <p:cNvSpPr/>
            <p:nvPr/>
          </p:nvSpPr>
          <p:spPr>
            <a:xfrm flipH="1">
              <a:off x="251520" y="2276210"/>
              <a:ext cx="1859684" cy="1368814"/>
            </a:xfrm>
            <a:prstGeom prst="callout1">
              <a:avLst>
                <a:gd name="adj1" fmla="val 51717"/>
                <a:gd name="adj2" fmla="val -12859"/>
                <a:gd name="adj3" fmla="val 63049"/>
                <a:gd name="adj4" fmla="val -42609"/>
              </a:avLst>
            </a:prstGeom>
            <a:noFill/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Slajdy </a:t>
              </a: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– jeden slajd na jednej stronie.</a:t>
              </a:r>
            </a:p>
          </p:txBody>
        </p:sp>
      </p:grpSp>
      <p:grpSp>
        <p:nvGrpSpPr>
          <p:cNvPr id="10" name="Grupa 9">
            <a:extLst>
              <a:ext uri="{FF2B5EF4-FFF2-40B4-BE49-F238E27FC236}">
                <a16:creationId xmlns:a16="http://schemas.microsoft.com/office/drawing/2014/main" id="{7356588C-3A8D-4083-8990-81271ED5B206}"/>
              </a:ext>
            </a:extLst>
          </p:cNvPr>
          <p:cNvGrpSpPr/>
          <p:nvPr/>
        </p:nvGrpSpPr>
        <p:grpSpPr>
          <a:xfrm>
            <a:off x="230884" y="5085184"/>
            <a:ext cx="3188988" cy="1615681"/>
            <a:chOff x="230884" y="5085184"/>
            <a:chExt cx="3188988" cy="1615681"/>
          </a:xfrm>
        </p:grpSpPr>
        <p:sp>
          <p:nvSpPr>
            <p:cNvPr id="11" name="Prostokąt: zaokrąglone rogi 10">
              <a:extLst>
                <a:ext uri="{FF2B5EF4-FFF2-40B4-BE49-F238E27FC236}">
                  <a16:creationId xmlns:a16="http://schemas.microsoft.com/office/drawing/2014/main" id="{3D9A1631-49E2-4844-8F19-426B48DB71B1}"/>
                </a:ext>
              </a:extLst>
            </p:cNvPr>
            <p:cNvSpPr/>
            <p:nvPr/>
          </p:nvSpPr>
          <p:spPr>
            <a:xfrm>
              <a:off x="230884" y="5085184"/>
              <a:ext cx="3044972" cy="161568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Objaśnienie: linia bez obramowania 16">
              <a:extLst>
                <a:ext uri="{FF2B5EF4-FFF2-40B4-BE49-F238E27FC236}">
                  <a16:creationId xmlns:a16="http://schemas.microsoft.com/office/drawing/2014/main" id="{84BF0F59-2041-4ECC-870A-2C926C945B16}"/>
                </a:ext>
              </a:extLst>
            </p:cNvPr>
            <p:cNvSpPr/>
            <p:nvPr/>
          </p:nvSpPr>
          <p:spPr>
            <a:xfrm flipH="1">
              <a:off x="251520" y="5229200"/>
              <a:ext cx="3168352" cy="1368814"/>
            </a:xfrm>
            <a:prstGeom prst="callout1">
              <a:avLst>
                <a:gd name="adj1" fmla="val 32632"/>
                <a:gd name="adj2" fmla="val 1705"/>
                <a:gd name="adj3" fmla="val -57542"/>
                <a:gd name="adj4" fmla="val -26143"/>
              </a:avLst>
            </a:prstGeom>
            <a:noFill/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Materiały informacyjne – </a:t>
              </a: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kopie slajdów. </a:t>
              </a:r>
              <a:b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</a:b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Na jednej stronie może znajdować się kilka slajdów. </a:t>
              </a:r>
            </a:p>
          </p:txBody>
        </p:sp>
      </p:grpSp>
      <p:grpSp>
        <p:nvGrpSpPr>
          <p:cNvPr id="6" name="Grupa 5">
            <a:extLst>
              <a:ext uri="{FF2B5EF4-FFF2-40B4-BE49-F238E27FC236}">
                <a16:creationId xmlns:a16="http://schemas.microsoft.com/office/drawing/2014/main" id="{0069B750-DFCD-4452-B685-04674D2E3484}"/>
              </a:ext>
            </a:extLst>
          </p:cNvPr>
          <p:cNvGrpSpPr/>
          <p:nvPr/>
        </p:nvGrpSpPr>
        <p:grpSpPr>
          <a:xfrm>
            <a:off x="6539003" y="1463412"/>
            <a:ext cx="2289624" cy="1194786"/>
            <a:chOff x="6539003" y="1463412"/>
            <a:chExt cx="2289624" cy="1194786"/>
          </a:xfrm>
        </p:grpSpPr>
        <p:sp>
          <p:nvSpPr>
            <p:cNvPr id="12" name="Prostokąt: zaokrąglone rogi 11">
              <a:extLst>
                <a:ext uri="{FF2B5EF4-FFF2-40B4-BE49-F238E27FC236}">
                  <a16:creationId xmlns:a16="http://schemas.microsoft.com/office/drawing/2014/main" id="{6769B2F6-273C-4524-B734-F1377B1B94F6}"/>
                </a:ext>
              </a:extLst>
            </p:cNvPr>
            <p:cNvSpPr/>
            <p:nvPr/>
          </p:nvSpPr>
          <p:spPr>
            <a:xfrm>
              <a:off x="6539003" y="1482122"/>
              <a:ext cx="2185240" cy="117607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" name="Objaśnienie: linia bez obramowania 17">
              <a:extLst>
                <a:ext uri="{FF2B5EF4-FFF2-40B4-BE49-F238E27FC236}">
                  <a16:creationId xmlns:a16="http://schemas.microsoft.com/office/drawing/2014/main" id="{7045F24E-4AFD-43A5-9AAD-2709AAC59F74}"/>
                </a:ext>
              </a:extLst>
            </p:cNvPr>
            <p:cNvSpPr/>
            <p:nvPr/>
          </p:nvSpPr>
          <p:spPr>
            <a:xfrm>
              <a:off x="6577476" y="1463412"/>
              <a:ext cx="2251151" cy="1112359"/>
            </a:xfrm>
            <a:prstGeom prst="callout1">
              <a:avLst>
                <a:gd name="adj1" fmla="val 53980"/>
                <a:gd name="adj2" fmla="val -8838"/>
                <a:gd name="adj3" fmla="val 154136"/>
                <a:gd name="adj4" fmla="val -73149"/>
              </a:avLst>
            </a:prstGeom>
            <a:noFill/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pl-PL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Strony notatek – </a:t>
              </a:r>
              <a:r>
                <a:rPr lang="pl-PL" dirty="0">
                  <a:solidFill>
                    <a:schemeClr val="tx1"/>
                  </a:solidFill>
                  <a:latin typeface="Arial" panose="020B0604020202020204" pitchFamily="34" charset="0"/>
                </a:rPr>
                <a:t>pomoc dla prelegenta.</a:t>
              </a:r>
            </a:p>
          </p:txBody>
        </p:sp>
      </p:grpSp>
      <p:grpSp>
        <p:nvGrpSpPr>
          <p:cNvPr id="9" name="Grupa 8">
            <a:extLst>
              <a:ext uri="{FF2B5EF4-FFF2-40B4-BE49-F238E27FC236}">
                <a16:creationId xmlns:a16="http://schemas.microsoft.com/office/drawing/2014/main" id="{890B8680-C643-436F-A83F-E6B306449F56}"/>
              </a:ext>
            </a:extLst>
          </p:cNvPr>
          <p:cNvGrpSpPr/>
          <p:nvPr/>
        </p:nvGrpSpPr>
        <p:grpSpPr>
          <a:xfrm>
            <a:off x="6876255" y="4199803"/>
            <a:ext cx="2016226" cy="1965501"/>
            <a:chOff x="6876255" y="4199803"/>
            <a:chExt cx="2016226" cy="1965501"/>
          </a:xfrm>
        </p:grpSpPr>
        <p:sp>
          <p:nvSpPr>
            <p:cNvPr id="13" name="Prostokąt: zaokrąglone rogi 12">
              <a:extLst>
                <a:ext uri="{FF2B5EF4-FFF2-40B4-BE49-F238E27FC236}">
                  <a16:creationId xmlns:a16="http://schemas.microsoft.com/office/drawing/2014/main" id="{51032BCB-6F54-4127-A80C-2112F64CD58E}"/>
                </a:ext>
              </a:extLst>
            </p:cNvPr>
            <p:cNvSpPr/>
            <p:nvPr/>
          </p:nvSpPr>
          <p:spPr>
            <a:xfrm>
              <a:off x="6876255" y="4199803"/>
              <a:ext cx="1847987" cy="196550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" name="Objaśnienie: linia bez obramowania 18">
              <a:extLst>
                <a:ext uri="{FF2B5EF4-FFF2-40B4-BE49-F238E27FC236}">
                  <a16:creationId xmlns:a16="http://schemas.microsoft.com/office/drawing/2014/main" id="{C357F30E-49F7-4C71-BC9D-2F65D868E240}"/>
                </a:ext>
              </a:extLst>
            </p:cNvPr>
            <p:cNvSpPr/>
            <p:nvPr/>
          </p:nvSpPr>
          <p:spPr>
            <a:xfrm>
              <a:off x="6948265" y="4282228"/>
              <a:ext cx="1944216" cy="1667052"/>
            </a:xfrm>
            <a:prstGeom prst="callout1">
              <a:avLst>
                <a:gd name="adj1" fmla="val -3333"/>
                <a:gd name="adj2" fmla="val -10776"/>
                <a:gd name="adj3" fmla="val -47780"/>
                <a:gd name="adj4" fmla="val -45663"/>
              </a:avLst>
            </a:prstGeom>
            <a:noFill/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pl-PL" sz="2000" b="1" dirty="0">
                  <a:solidFill>
                    <a:schemeClr val="tx1"/>
                  </a:solidFill>
                  <a:latin typeface="Arial" panose="020B0604020202020204" pitchFamily="34" charset="0"/>
                </a:rPr>
                <a:t>Widok konspektu – </a:t>
              </a:r>
              <a:r>
                <a:rPr lang="pl-PL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drukowanie konspektu prezentacji.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579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66A7E383-317E-4CF1-BF32-8293896E5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03648" y="2095148"/>
            <a:ext cx="1662129" cy="1246597"/>
          </a:xfrm>
          <a:prstGeom prst="rect">
            <a:avLst/>
          </a:prstGeom>
        </p:spPr>
      </p:pic>
      <p:sp>
        <p:nvSpPr>
          <p:cNvPr id="4" name="Tytuł 3">
            <a:extLst>
              <a:ext uri="{FF2B5EF4-FFF2-40B4-BE49-F238E27FC236}">
                <a16:creationId xmlns:a16="http://schemas.microsoft.com/office/drawing/2014/main" id="{ED3FC919-E040-4E20-970A-3DB121AB1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99" y="692696"/>
            <a:ext cx="8856529" cy="1083329"/>
          </a:xfrm>
        </p:spPr>
        <p:txBody>
          <a:bodyPr>
            <a:normAutofit fontScale="90000"/>
          </a:bodyPr>
          <a:lstStyle/>
          <a:p>
            <a:r>
              <a:rPr lang="pl-PL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Ustalanie Parametrów </a:t>
            </a:r>
            <a:br>
              <a:rPr lang="pl-PL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przeprowadzanie pokazu</a:t>
            </a:r>
            <a:b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czym należy pamiętać wygłaszając prezentację</a:t>
            </a:r>
          </a:p>
        </p:txBody>
      </p:sp>
      <p:sp>
        <p:nvSpPr>
          <p:cNvPr id="10" name="Owal 9">
            <a:extLst>
              <a:ext uri="{FF2B5EF4-FFF2-40B4-BE49-F238E27FC236}">
                <a16:creationId xmlns:a16="http://schemas.microsoft.com/office/drawing/2014/main" id="{FB6598A1-33F7-4A18-9CA5-A21637E82739}"/>
              </a:ext>
            </a:extLst>
          </p:cNvPr>
          <p:cNvSpPr/>
          <p:nvPr/>
        </p:nvSpPr>
        <p:spPr>
          <a:xfrm>
            <a:off x="8059894" y="240448"/>
            <a:ext cx="846587" cy="846587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atin typeface="Arial" panose="020B0604020202020204" pitchFamily="34" charset="0"/>
            </a:endParaRPr>
          </a:p>
        </p:txBody>
      </p:sp>
      <p:pic>
        <p:nvPicPr>
          <p:cNvPr id="11" name="Grafika 10" descr="Nauczyciel">
            <a:extLst>
              <a:ext uri="{FF2B5EF4-FFF2-40B4-BE49-F238E27FC236}">
                <a16:creationId xmlns:a16="http://schemas.microsoft.com/office/drawing/2014/main" id="{A2E1112C-272D-4F39-9C21-12140834C7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95187" y="375741"/>
            <a:ext cx="576000" cy="576000"/>
          </a:xfrm>
          <a:prstGeom prst="rect">
            <a:avLst/>
          </a:prstGeom>
        </p:spPr>
      </p:pic>
      <p:pic>
        <p:nvPicPr>
          <p:cNvPr id="3" name="Grafika 2" descr="Nauczyciel">
            <a:extLst>
              <a:ext uri="{FF2B5EF4-FFF2-40B4-BE49-F238E27FC236}">
                <a16:creationId xmlns:a16="http://schemas.microsoft.com/office/drawing/2014/main" id="{FCCABC41-6EBA-49F5-A7E1-DBC2186136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2751" y="1340768"/>
            <a:ext cx="2876857" cy="2876857"/>
          </a:xfrm>
          <a:prstGeom prst="rect">
            <a:avLst/>
          </a:prstGeom>
        </p:spPr>
      </p:pic>
      <p:sp>
        <p:nvSpPr>
          <p:cNvPr id="9" name="Dymek mowy: prostokąt z zaokrąglonymi rogami 8">
            <a:extLst>
              <a:ext uri="{FF2B5EF4-FFF2-40B4-BE49-F238E27FC236}">
                <a16:creationId xmlns:a16="http://schemas.microsoft.com/office/drawing/2014/main" id="{4C059FDD-265F-4A35-8F42-7271EBAD4345}"/>
              </a:ext>
            </a:extLst>
          </p:cNvPr>
          <p:cNvSpPr/>
          <p:nvPr/>
        </p:nvSpPr>
        <p:spPr>
          <a:xfrm>
            <a:off x="3763043" y="2060848"/>
            <a:ext cx="5034384" cy="3816424"/>
          </a:xfrm>
          <a:prstGeom prst="wedgeRoundRectCallout">
            <a:avLst>
              <a:gd name="adj1" fmla="val -91834"/>
              <a:gd name="adj2" fmla="val -25730"/>
              <a:gd name="adj3" fmla="val 16667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Ustal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parametry pokazu 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(sposób przełączania slajdów, narracja) na karcie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Pokaz slajdów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Dobrze się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przygotuj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 do pokazu, przejrzyj notatki.</a:t>
            </a:r>
          </a:p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Ważne jest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pierwsze wrażenie 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– dopracuj wstęp prezentacji.</a:t>
            </a:r>
          </a:p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Utrzymuj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kontakt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 z odbiorcami podczas pokazu.</a:t>
            </a:r>
          </a:p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Nie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czytaj tekstu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, tylko go komentuj.</a:t>
            </a:r>
          </a:p>
          <a:p>
            <a:pPr marL="434975" indent="-342900">
              <a:spcAft>
                <a:spcPts val="800"/>
              </a:spcAft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Zrób krótkie </a:t>
            </a:r>
            <a:r>
              <a:rPr lang="pl-PL" b="1" dirty="0">
                <a:solidFill>
                  <a:schemeClr val="tx1"/>
                </a:solidFill>
                <a:latin typeface="Arial" panose="020B0604020202020204" pitchFamily="34" charset="0"/>
              </a:rPr>
              <a:t>podsumowanie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443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A2B1FC22-4627-4D7F-9F04-4D36CA05916D}"/>
              </a:ext>
            </a:extLst>
          </p:cNvPr>
          <p:cNvSpPr txBox="1"/>
          <p:nvPr/>
        </p:nvSpPr>
        <p:spPr>
          <a:xfrm>
            <a:off x="2087724" y="2204864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>
                <a:latin typeface="Calibri" panose="020F0502020204030204" pitchFamily="34" charset="0"/>
                <a:cs typeface="Calibri" panose="020F0502020204030204" pitchFamily="34" charset="0"/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3518851281"/>
      </p:ext>
    </p:extLst>
  </p:cSld>
  <p:clrMapOvr>
    <a:masterClrMapping/>
  </p:clrMapOvr>
</p:sld>
</file>

<file path=ppt/theme/theme1.xml><?xml version="1.0" encoding="utf-8"?>
<a:theme xmlns:a="http://schemas.openxmlformats.org/drawingml/2006/main" name="Dywidenda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Dywidenda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ywidenda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Dywidenda</Template>
  <TotalTime>3883</TotalTime>
  <Words>384</Words>
  <Application>Microsoft Office PowerPoint</Application>
  <PresentationFormat>Pokaz na ekranie (4:3)</PresentationFormat>
  <Paragraphs>65</Paragraphs>
  <Slides>9</Slides>
  <Notes>6</Notes>
  <HiddenSlides>0</HiddenSlides>
  <MMClips>2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Arial</vt:lpstr>
      <vt:lpstr>Calibri</vt:lpstr>
      <vt:lpstr>Gill Sans MT</vt:lpstr>
      <vt:lpstr>Wingdings 2</vt:lpstr>
      <vt:lpstr>Dywidenda</vt:lpstr>
      <vt:lpstr>Tworzenie Prezentacji multimedialnej</vt:lpstr>
      <vt:lpstr>ETAPY PRZYGOTOWYWANIA PREZENTACJI </vt:lpstr>
      <vt:lpstr>1. PLANOWANIE PREZENTACJI </vt:lpstr>
      <vt:lpstr>2. Tworzenie prezentacji </vt:lpstr>
      <vt:lpstr>3. DODAWANIE Dźwięków i filmów Uatrakcyjnij prezentację dodając multimedia</vt:lpstr>
      <vt:lpstr>4. WYBIERANIE FORMATU PLIKU Formaty i ich zastosowanie</vt:lpstr>
      <vt:lpstr>5. Drukowanie Materiałów  informacyjnych i notatek</vt:lpstr>
      <vt:lpstr>6. Ustalanie Parametrów  i przeprowadzanie pokazu O czym należy pamiętać wygłaszając prezentację</vt:lpstr>
      <vt:lpstr>Prezentacja programu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stworzyć dobrą prezentację?</dc:title>
  <dc:creator>MK</dc:creator>
  <cp:lastModifiedBy>Grazyna Koba</cp:lastModifiedBy>
  <cp:revision>169</cp:revision>
  <dcterms:created xsi:type="dcterms:W3CDTF">2012-08-28T13:27:44Z</dcterms:created>
  <dcterms:modified xsi:type="dcterms:W3CDTF">2024-10-25T22:05:10Z</dcterms:modified>
</cp:coreProperties>
</file>